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0" r:id="rId3"/>
    <p:sldId id="333" r:id="rId4"/>
    <p:sldId id="332" r:id="rId5"/>
    <p:sldId id="313" r:id="rId6"/>
    <p:sldId id="329" r:id="rId7"/>
    <p:sldId id="334" r:id="rId8"/>
    <p:sldId id="316" r:id="rId9"/>
    <p:sldId id="314" r:id="rId10"/>
    <p:sldId id="318" r:id="rId11"/>
    <p:sldId id="339" r:id="rId12"/>
    <p:sldId id="319" r:id="rId13"/>
    <p:sldId id="336" r:id="rId14"/>
    <p:sldId id="320" r:id="rId15"/>
    <p:sldId id="349" r:id="rId16"/>
    <p:sldId id="350" r:id="rId17"/>
    <p:sldId id="337" r:id="rId18"/>
    <p:sldId id="351" r:id="rId19"/>
    <p:sldId id="322" r:id="rId20"/>
    <p:sldId id="352" r:id="rId21"/>
    <p:sldId id="338" r:id="rId22"/>
    <p:sldId id="265" r:id="rId23"/>
  </p:sldIdLst>
  <p:sldSz cx="12192000" cy="6858000"/>
  <p:notesSz cx="6858000" cy="9144000"/>
  <p:custDataLst>
    <p:tags r:id="rId27"/>
  </p:custDataLst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416660"/>
    <a:srgbClr val="B7C8A5"/>
    <a:srgbClr val="D76739"/>
    <a:srgbClr val="F0D2AF"/>
    <a:srgbClr val="13396C"/>
    <a:srgbClr val="E8BD88"/>
    <a:srgbClr val="34524D"/>
    <a:srgbClr val="0B2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814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-96" y="-12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>
      <p:scale>
        <a:sx n="75" d="100"/>
        <a:sy n="75" d="100"/>
      </p:scale>
      <p:origin x="0" y="-451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84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auto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auto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auto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auto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 smtClean="0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E6E6E5"/>
            </a:gs>
            <a:gs pos="100000">
              <a:schemeClr val="bg1"/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 indent="-228600"/>
            <a:r>
              <a:rPr lang="zh-CN" altLang="en-US" dirty="0"/>
              <a:t>第二级</a:t>
            </a:r>
            <a:endParaRPr lang="zh-CN" altLang="en-US" dirty="0"/>
          </a:p>
          <a:p>
            <a:pPr lvl="2" indent="-228600"/>
            <a:r>
              <a:rPr lang="zh-CN" altLang="en-US" dirty="0"/>
              <a:t>第三级</a:t>
            </a:r>
            <a:endParaRPr lang="zh-CN" altLang="en-US" dirty="0"/>
          </a:p>
          <a:p>
            <a:pPr lvl="3" indent="-228600"/>
            <a:r>
              <a:rPr lang="zh-CN" altLang="en-US" dirty="0"/>
              <a:t>第四级</a:t>
            </a:r>
            <a:endParaRPr lang="zh-CN" altLang="en-US" dirty="0"/>
          </a:p>
          <a:p>
            <a:pPr lvl="4" indent="-228600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66FB0D-3649-4659-A4EA-16B622D04D1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p>
            <a:pPr lvl="0" algn="r" fontAlgn="base"/>
            <a:fld id="{9A0DB2DC-4C9A-4742-B13C-FB6460FD3503}" type="slidenum">
              <a:rPr lang="zh-CN" altLang="en-US" sz="1200" strike="noStrike" noProof="1" dirty="0">
                <a:solidFill>
                  <a:srgbClr val="898989"/>
                </a:solidFill>
                <a:latin typeface="Calibri" panose="020F0502020204030204" pitchFamily="34" charset="0"/>
                <a:ea typeface="宋体" panose="02010600030101010101" pitchFamily="2" charset="-122"/>
                <a:cs typeface="+mn-ea"/>
              </a:rPr>
            </a:fld>
            <a:endParaRPr lang="zh-CN" altLang="en-US" sz="1200" strike="noStrike" noProof="1" dirty="0">
              <a:solidFill>
                <a:srgbClr val="898989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4.png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tags" Target="../tags/tag6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7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tags" Target="../tags/tag7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7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tags" Target="../tags/tag7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tags" Target="../tags/tag8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tags" Target="../tags/tag8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9" Type="http://schemas.openxmlformats.org/officeDocument/2006/relationships/slideLayout" Target="../slideLayouts/slideLayout2.xml"/><Relationship Id="rId38" Type="http://schemas.openxmlformats.org/officeDocument/2006/relationships/image" Target="../media/image3.png"/><Relationship Id="rId37" Type="http://schemas.openxmlformats.org/officeDocument/2006/relationships/tags" Target="../tags/tag36.xml"/><Relationship Id="rId36" Type="http://schemas.openxmlformats.org/officeDocument/2006/relationships/tags" Target="../tags/tag35.xml"/><Relationship Id="rId35" Type="http://schemas.openxmlformats.org/officeDocument/2006/relationships/tags" Target="../tags/tag34.xml"/><Relationship Id="rId34" Type="http://schemas.openxmlformats.org/officeDocument/2006/relationships/tags" Target="../tags/tag33.xml"/><Relationship Id="rId33" Type="http://schemas.openxmlformats.org/officeDocument/2006/relationships/tags" Target="../tags/tag32.xml"/><Relationship Id="rId32" Type="http://schemas.openxmlformats.org/officeDocument/2006/relationships/tags" Target="../tags/tag31.xml"/><Relationship Id="rId31" Type="http://schemas.openxmlformats.org/officeDocument/2006/relationships/tags" Target="../tags/tag30.xml"/><Relationship Id="rId30" Type="http://schemas.openxmlformats.org/officeDocument/2006/relationships/tags" Target="../tags/tag29.xml"/><Relationship Id="rId3" Type="http://schemas.openxmlformats.org/officeDocument/2006/relationships/tags" Target="../tags/tag2.xml"/><Relationship Id="rId29" Type="http://schemas.openxmlformats.org/officeDocument/2006/relationships/tags" Target="../tags/tag28.xml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tags" Target="../tags/tag25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image" Target="../media/image2.jpeg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tags" Target="../tags/tag8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3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4.png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4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2.xml"/><Relationship Id="rId8" Type="http://schemas.openxmlformats.org/officeDocument/2006/relationships/tags" Target="../tags/tag51.xml"/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image" Target="../media/image2.jpeg"/><Relationship Id="rId17" Type="http://schemas.openxmlformats.org/officeDocument/2006/relationships/slideLayout" Target="../slideLayouts/slideLayout2.xml"/><Relationship Id="rId16" Type="http://schemas.openxmlformats.org/officeDocument/2006/relationships/tags" Target="../tags/tag59.xml"/><Relationship Id="rId15" Type="http://schemas.openxmlformats.org/officeDocument/2006/relationships/tags" Target="../tags/tag58.xml"/><Relationship Id="rId14" Type="http://schemas.openxmlformats.org/officeDocument/2006/relationships/tags" Target="../tags/tag57.xml"/><Relationship Id="rId13" Type="http://schemas.openxmlformats.org/officeDocument/2006/relationships/tags" Target="../tags/tag56.xml"/><Relationship Id="rId12" Type="http://schemas.openxmlformats.org/officeDocument/2006/relationships/tags" Target="../tags/tag55.xml"/><Relationship Id="rId11" Type="http://schemas.openxmlformats.org/officeDocument/2006/relationships/tags" Target="../tags/tag54.xml"/><Relationship Id="rId10" Type="http://schemas.openxmlformats.org/officeDocument/2006/relationships/tags" Target="../tags/tag53.xml"/><Relationship Id="rId1" Type="http://schemas.openxmlformats.org/officeDocument/2006/relationships/tags" Target="../tags/tag4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tags" Target="../tags/tag6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9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7625" y="0"/>
            <a:ext cx="12239625" cy="7650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1" name="任意多边形 20"/>
          <p:cNvSpPr/>
          <p:nvPr/>
        </p:nvSpPr>
        <p:spPr>
          <a:xfrm rot="2968493">
            <a:off x="2780665" y="-2675255"/>
            <a:ext cx="9673590" cy="9472295"/>
          </a:xfrm>
          <a:custGeom>
            <a:avLst/>
            <a:gdLst>
              <a:gd name="connsiteX0" fmla="*/ 0 w 8152386"/>
              <a:gd name="connsiteY0" fmla="*/ 5633681 h 5633681"/>
              <a:gd name="connsiteX1" fmla="*/ 4815891 w 8152386"/>
              <a:gd name="connsiteY1" fmla="*/ 0 h 5633681"/>
              <a:gd name="connsiteX2" fmla="*/ 8152386 w 8152386"/>
              <a:gd name="connsiteY2" fmla="*/ 2852167 h 5633681"/>
              <a:gd name="connsiteX3" fmla="*/ 8152386 w 8152386"/>
              <a:gd name="connsiteY3" fmla="*/ 5633681 h 563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52386" h="5633681">
                <a:moveTo>
                  <a:pt x="0" y="5633681"/>
                </a:moveTo>
                <a:lnTo>
                  <a:pt x="4815891" y="0"/>
                </a:lnTo>
                <a:lnTo>
                  <a:pt x="8152386" y="2852167"/>
                </a:lnTo>
                <a:lnTo>
                  <a:pt x="8152386" y="5633681"/>
                </a:lnTo>
                <a:close/>
              </a:path>
            </a:pathLst>
          </a:custGeom>
          <a:solidFill>
            <a:srgbClr val="D76739">
              <a:alpha val="6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9297988" y="3463925"/>
            <a:ext cx="3041650" cy="3565525"/>
          </a:xfrm>
          <a:prstGeom prst="line">
            <a:avLst/>
          </a:prstGeom>
          <a:ln w="2540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0520363" y="-190500"/>
            <a:ext cx="885825" cy="1038225"/>
          </a:xfrm>
          <a:prstGeom prst="line">
            <a:avLst/>
          </a:prstGeom>
          <a:ln w="2540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文本框 13"/>
          <p:cNvSpPr txBox="1"/>
          <p:nvPr/>
        </p:nvSpPr>
        <p:spPr>
          <a:xfrm>
            <a:off x="1308735" y="1449705"/>
            <a:ext cx="10634345" cy="169164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Essential Skills for Research Proposal </a:t>
            </a: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</a:t>
            </a:r>
            <a:endParaRPr lang="en-US" altLang="zh-CN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——Bibliometrix Literature Measurement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939155" y="4124960"/>
            <a:ext cx="4138930" cy="1506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ZHU  LIDI 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WANG WENJUAN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 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20" name="等腰三角形 19"/>
          <p:cNvSpPr/>
          <p:nvPr/>
        </p:nvSpPr>
        <p:spPr>
          <a:xfrm rot="10800000">
            <a:off x="7158990" y="5250180"/>
            <a:ext cx="304800" cy="33655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 rot="2700000">
            <a:off x="2546350" y="28733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04" name="文本框 12"/>
          <p:cNvSpPr txBox="1"/>
          <p:nvPr>
            <p:custDataLst>
              <p:tags r:id="rId2"/>
            </p:custDataLst>
          </p:nvPr>
        </p:nvSpPr>
        <p:spPr>
          <a:xfrm>
            <a:off x="4030345" y="49530"/>
            <a:ext cx="5739130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zh-CN" altLang="en-US" sz="48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三、数据分析</a:t>
            </a:r>
            <a:endParaRPr lang="zh-CN" altLang="en-US" sz="48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3"/>
            </p:custDataLst>
          </p:nvPr>
        </p:nvCxnSpPr>
        <p:spPr>
          <a:xfrm>
            <a:off x="4178935" y="97155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50" name="页脚占位符 3"/>
          <p:cNvSpPr txBox="1">
            <a:spLocks noGrp="1"/>
          </p:cNvSpPr>
          <p:nvPr>
            <p:custDataLst>
              <p:tags r:id="rId4"/>
            </p:custDataLst>
          </p:nvPr>
        </p:nvSpPr>
        <p:spPr>
          <a:xfrm>
            <a:off x="8171498" y="6737985"/>
            <a:ext cx="2133600" cy="244475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en-US" altLang="zh-CN" sz="1800" dirty="0"/>
              <a:t>   </a:t>
            </a:r>
            <a:endParaRPr lang="en-US" altLang="zh-CN" sz="1800" dirty="0"/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en-US" altLang="zh-CN" sz="1800" dirty="0"/>
              <a:t>   </a:t>
            </a:r>
            <a:endParaRPr lang="en-US" altLang="zh-CN" sz="1800" dirty="0"/>
          </a:p>
        </p:txBody>
      </p:sp>
      <p:sp>
        <p:nvSpPr>
          <p:cNvPr id="108546" name="Freeform 2"/>
          <p:cNvSpPr/>
          <p:nvPr>
            <p:custDataLst>
              <p:tags r:id="rId5"/>
            </p:custDataLst>
          </p:nvPr>
        </p:nvSpPr>
        <p:spPr bwMode="gray">
          <a:xfrm>
            <a:off x="7352348" y="2391410"/>
            <a:ext cx="2160588" cy="2232025"/>
          </a:xfrm>
          <a:custGeom>
            <a:avLst/>
            <a:gdLst/>
            <a:ahLst/>
            <a:cxnLst>
              <a:cxn ang="0">
                <a:pos x="264" y="20"/>
              </a:cxn>
              <a:cxn ang="0">
                <a:pos x="286" y="52"/>
              </a:cxn>
              <a:cxn ang="0">
                <a:pos x="242" y="68"/>
              </a:cxn>
              <a:cxn ang="0">
                <a:pos x="202" y="72"/>
              </a:cxn>
              <a:cxn ang="0">
                <a:pos x="194" y="102"/>
              </a:cxn>
              <a:cxn ang="0">
                <a:pos x="140" y="114"/>
              </a:cxn>
              <a:cxn ang="0">
                <a:pos x="116" y="136"/>
              </a:cxn>
              <a:cxn ang="0">
                <a:pos x="84" y="164"/>
              </a:cxn>
              <a:cxn ang="0">
                <a:pos x="76" y="182"/>
              </a:cxn>
              <a:cxn ang="0">
                <a:pos x="60" y="224"/>
              </a:cxn>
              <a:cxn ang="0">
                <a:pos x="42" y="272"/>
              </a:cxn>
              <a:cxn ang="0">
                <a:pos x="24" y="296"/>
              </a:cxn>
              <a:cxn ang="0">
                <a:pos x="12" y="330"/>
              </a:cxn>
              <a:cxn ang="0">
                <a:pos x="16" y="352"/>
              </a:cxn>
              <a:cxn ang="0">
                <a:pos x="6" y="396"/>
              </a:cxn>
              <a:cxn ang="0">
                <a:pos x="30" y="420"/>
              </a:cxn>
              <a:cxn ang="0">
                <a:pos x="22" y="448"/>
              </a:cxn>
              <a:cxn ang="0">
                <a:pos x="38" y="472"/>
              </a:cxn>
              <a:cxn ang="0">
                <a:pos x="64" y="500"/>
              </a:cxn>
              <a:cxn ang="0">
                <a:pos x="76" y="546"/>
              </a:cxn>
              <a:cxn ang="0">
                <a:pos x="126" y="572"/>
              </a:cxn>
              <a:cxn ang="0">
                <a:pos x="130" y="602"/>
              </a:cxn>
              <a:cxn ang="0">
                <a:pos x="170" y="614"/>
              </a:cxn>
              <a:cxn ang="0">
                <a:pos x="188" y="636"/>
              </a:cxn>
              <a:cxn ang="0">
                <a:pos x="212" y="644"/>
              </a:cxn>
              <a:cxn ang="0">
                <a:pos x="238" y="662"/>
              </a:cxn>
              <a:cxn ang="0">
                <a:pos x="280" y="668"/>
              </a:cxn>
              <a:cxn ang="0">
                <a:pos x="300" y="676"/>
              </a:cxn>
              <a:cxn ang="0">
                <a:pos x="330" y="688"/>
              </a:cxn>
              <a:cxn ang="0">
                <a:pos x="350" y="694"/>
              </a:cxn>
              <a:cxn ang="0">
                <a:pos x="392" y="718"/>
              </a:cxn>
              <a:cxn ang="0">
                <a:pos x="398" y="686"/>
              </a:cxn>
              <a:cxn ang="0">
                <a:pos x="428" y="688"/>
              </a:cxn>
              <a:cxn ang="0">
                <a:pos x="504" y="660"/>
              </a:cxn>
              <a:cxn ang="0">
                <a:pos x="534" y="656"/>
              </a:cxn>
              <a:cxn ang="0">
                <a:pos x="550" y="644"/>
              </a:cxn>
              <a:cxn ang="0">
                <a:pos x="570" y="612"/>
              </a:cxn>
              <a:cxn ang="0">
                <a:pos x="612" y="586"/>
              </a:cxn>
              <a:cxn ang="0">
                <a:pos x="630" y="554"/>
              </a:cxn>
              <a:cxn ang="0">
                <a:pos x="656" y="520"/>
              </a:cxn>
              <a:cxn ang="0">
                <a:pos x="682" y="492"/>
              </a:cxn>
              <a:cxn ang="0">
                <a:pos x="692" y="466"/>
              </a:cxn>
              <a:cxn ang="0">
                <a:pos x="696" y="410"/>
              </a:cxn>
              <a:cxn ang="0">
                <a:pos x="734" y="352"/>
              </a:cxn>
              <a:cxn ang="0">
                <a:pos x="718" y="316"/>
              </a:cxn>
              <a:cxn ang="0">
                <a:pos x="710" y="292"/>
              </a:cxn>
              <a:cxn ang="0">
                <a:pos x="698" y="258"/>
              </a:cxn>
              <a:cxn ang="0">
                <a:pos x="678" y="212"/>
              </a:cxn>
              <a:cxn ang="0">
                <a:pos x="654" y="182"/>
              </a:cxn>
              <a:cxn ang="0">
                <a:pos x="632" y="154"/>
              </a:cxn>
              <a:cxn ang="0">
                <a:pos x="612" y="104"/>
              </a:cxn>
              <a:cxn ang="0">
                <a:pos x="592" y="108"/>
              </a:cxn>
              <a:cxn ang="0">
                <a:pos x="548" y="100"/>
              </a:cxn>
              <a:cxn ang="0">
                <a:pos x="508" y="22"/>
              </a:cxn>
              <a:cxn ang="0">
                <a:pos x="456" y="48"/>
              </a:cxn>
              <a:cxn ang="0">
                <a:pos x="430" y="46"/>
              </a:cxn>
              <a:cxn ang="0">
                <a:pos x="370" y="10"/>
              </a:cxn>
              <a:cxn ang="0">
                <a:pos x="348" y="10"/>
              </a:cxn>
              <a:cxn ang="0">
                <a:pos x="326" y="28"/>
              </a:cxn>
              <a:cxn ang="0">
                <a:pos x="294" y="42"/>
              </a:cxn>
              <a:cxn ang="0">
                <a:pos x="256" y="12"/>
              </a:cxn>
            </a:cxnLst>
            <a:rect l="0" t="0" r="r" b="b"/>
            <a:pathLst>
              <a:path w="742" h="718">
                <a:moveTo>
                  <a:pt x="256" y="12"/>
                </a:moveTo>
                <a:lnTo>
                  <a:pt x="252" y="8"/>
                </a:lnTo>
                <a:lnTo>
                  <a:pt x="252" y="6"/>
                </a:lnTo>
                <a:lnTo>
                  <a:pt x="250" y="6"/>
                </a:lnTo>
                <a:lnTo>
                  <a:pt x="252" y="8"/>
                </a:lnTo>
                <a:lnTo>
                  <a:pt x="254" y="10"/>
                </a:lnTo>
                <a:lnTo>
                  <a:pt x="256" y="12"/>
                </a:lnTo>
                <a:lnTo>
                  <a:pt x="260" y="16"/>
                </a:lnTo>
                <a:lnTo>
                  <a:pt x="264" y="20"/>
                </a:lnTo>
                <a:lnTo>
                  <a:pt x="268" y="24"/>
                </a:lnTo>
                <a:lnTo>
                  <a:pt x="270" y="28"/>
                </a:lnTo>
                <a:lnTo>
                  <a:pt x="274" y="32"/>
                </a:lnTo>
                <a:lnTo>
                  <a:pt x="278" y="34"/>
                </a:lnTo>
                <a:lnTo>
                  <a:pt x="280" y="36"/>
                </a:lnTo>
                <a:lnTo>
                  <a:pt x="280" y="38"/>
                </a:lnTo>
                <a:lnTo>
                  <a:pt x="282" y="38"/>
                </a:lnTo>
                <a:lnTo>
                  <a:pt x="288" y="48"/>
                </a:lnTo>
                <a:lnTo>
                  <a:pt x="286" y="52"/>
                </a:lnTo>
                <a:lnTo>
                  <a:pt x="278" y="56"/>
                </a:lnTo>
                <a:lnTo>
                  <a:pt x="268" y="58"/>
                </a:lnTo>
                <a:lnTo>
                  <a:pt x="256" y="58"/>
                </a:lnTo>
                <a:lnTo>
                  <a:pt x="246" y="56"/>
                </a:lnTo>
                <a:lnTo>
                  <a:pt x="238" y="54"/>
                </a:lnTo>
                <a:lnTo>
                  <a:pt x="242" y="58"/>
                </a:lnTo>
                <a:lnTo>
                  <a:pt x="246" y="62"/>
                </a:lnTo>
                <a:lnTo>
                  <a:pt x="244" y="64"/>
                </a:lnTo>
                <a:lnTo>
                  <a:pt x="242" y="68"/>
                </a:lnTo>
                <a:lnTo>
                  <a:pt x="238" y="70"/>
                </a:lnTo>
                <a:lnTo>
                  <a:pt x="232" y="72"/>
                </a:lnTo>
                <a:lnTo>
                  <a:pt x="228" y="72"/>
                </a:lnTo>
                <a:lnTo>
                  <a:pt x="222" y="70"/>
                </a:lnTo>
                <a:lnTo>
                  <a:pt x="216" y="68"/>
                </a:lnTo>
                <a:lnTo>
                  <a:pt x="212" y="64"/>
                </a:lnTo>
                <a:lnTo>
                  <a:pt x="206" y="64"/>
                </a:lnTo>
                <a:lnTo>
                  <a:pt x="204" y="68"/>
                </a:lnTo>
                <a:lnTo>
                  <a:pt x="202" y="72"/>
                </a:lnTo>
                <a:lnTo>
                  <a:pt x="200" y="76"/>
                </a:lnTo>
                <a:lnTo>
                  <a:pt x="196" y="78"/>
                </a:lnTo>
                <a:lnTo>
                  <a:pt x="190" y="80"/>
                </a:lnTo>
                <a:lnTo>
                  <a:pt x="196" y="82"/>
                </a:lnTo>
                <a:lnTo>
                  <a:pt x="198" y="86"/>
                </a:lnTo>
                <a:lnTo>
                  <a:pt x="200" y="90"/>
                </a:lnTo>
                <a:lnTo>
                  <a:pt x="200" y="94"/>
                </a:lnTo>
                <a:lnTo>
                  <a:pt x="198" y="98"/>
                </a:lnTo>
                <a:lnTo>
                  <a:pt x="194" y="102"/>
                </a:lnTo>
                <a:lnTo>
                  <a:pt x="186" y="102"/>
                </a:lnTo>
                <a:lnTo>
                  <a:pt x="172" y="100"/>
                </a:lnTo>
                <a:lnTo>
                  <a:pt x="162" y="100"/>
                </a:lnTo>
                <a:lnTo>
                  <a:pt x="164" y="102"/>
                </a:lnTo>
                <a:lnTo>
                  <a:pt x="166" y="106"/>
                </a:lnTo>
                <a:lnTo>
                  <a:pt x="168" y="110"/>
                </a:lnTo>
                <a:lnTo>
                  <a:pt x="154" y="110"/>
                </a:lnTo>
                <a:lnTo>
                  <a:pt x="140" y="110"/>
                </a:lnTo>
                <a:lnTo>
                  <a:pt x="140" y="114"/>
                </a:lnTo>
                <a:lnTo>
                  <a:pt x="142" y="116"/>
                </a:lnTo>
                <a:lnTo>
                  <a:pt x="136" y="118"/>
                </a:lnTo>
                <a:lnTo>
                  <a:pt x="130" y="118"/>
                </a:lnTo>
                <a:lnTo>
                  <a:pt x="124" y="118"/>
                </a:lnTo>
                <a:lnTo>
                  <a:pt x="126" y="122"/>
                </a:lnTo>
                <a:lnTo>
                  <a:pt x="126" y="126"/>
                </a:lnTo>
                <a:lnTo>
                  <a:pt x="126" y="130"/>
                </a:lnTo>
                <a:lnTo>
                  <a:pt x="128" y="134"/>
                </a:lnTo>
                <a:lnTo>
                  <a:pt x="116" y="136"/>
                </a:lnTo>
                <a:lnTo>
                  <a:pt x="106" y="140"/>
                </a:lnTo>
                <a:lnTo>
                  <a:pt x="96" y="144"/>
                </a:lnTo>
                <a:lnTo>
                  <a:pt x="82" y="142"/>
                </a:lnTo>
                <a:lnTo>
                  <a:pt x="88" y="146"/>
                </a:lnTo>
                <a:lnTo>
                  <a:pt x="92" y="148"/>
                </a:lnTo>
                <a:lnTo>
                  <a:pt x="92" y="152"/>
                </a:lnTo>
                <a:lnTo>
                  <a:pt x="92" y="156"/>
                </a:lnTo>
                <a:lnTo>
                  <a:pt x="88" y="160"/>
                </a:lnTo>
                <a:lnTo>
                  <a:pt x="84" y="164"/>
                </a:lnTo>
                <a:lnTo>
                  <a:pt x="78" y="166"/>
                </a:lnTo>
                <a:lnTo>
                  <a:pt x="74" y="168"/>
                </a:lnTo>
                <a:lnTo>
                  <a:pt x="68" y="170"/>
                </a:lnTo>
                <a:lnTo>
                  <a:pt x="62" y="172"/>
                </a:lnTo>
                <a:lnTo>
                  <a:pt x="58" y="172"/>
                </a:lnTo>
                <a:lnTo>
                  <a:pt x="64" y="174"/>
                </a:lnTo>
                <a:lnTo>
                  <a:pt x="68" y="176"/>
                </a:lnTo>
                <a:lnTo>
                  <a:pt x="72" y="180"/>
                </a:lnTo>
                <a:lnTo>
                  <a:pt x="76" y="182"/>
                </a:lnTo>
                <a:lnTo>
                  <a:pt x="78" y="184"/>
                </a:lnTo>
                <a:lnTo>
                  <a:pt x="78" y="190"/>
                </a:lnTo>
                <a:lnTo>
                  <a:pt x="78" y="194"/>
                </a:lnTo>
                <a:lnTo>
                  <a:pt x="76" y="202"/>
                </a:lnTo>
                <a:lnTo>
                  <a:pt x="70" y="204"/>
                </a:lnTo>
                <a:lnTo>
                  <a:pt x="62" y="204"/>
                </a:lnTo>
                <a:lnTo>
                  <a:pt x="54" y="204"/>
                </a:lnTo>
                <a:lnTo>
                  <a:pt x="60" y="214"/>
                </a:lnTo>
                <a:lnTo>
                  <a:pt x="60" y="224"/>
                </a:lnTo>
                <a:lnTo>
                  <a:pt x="56" y="236"/>
                </a:lnTo>
                <a:lnTo>
                  <a:pt x="56" y="248"/>
                </a:lnTo>
                <a:lnTo>
                  <a:pt x="46" y="248"/>
                </a:lnTo>
                <a:lnTo>
                  <a:pt x="34" y="248"/>
                </a:lnTo>
                <a:lnTo>
                  <a:pt x="38" y="250"/>
                </a:lnTo>
                <a:lnTo>
                  <a:pt x="42" y="254"/>
                </a:lnTo>
                <a:lnTo>
                  <a:pt x="44" y="260"/>
                </a:lnTo>
                <a:lnTo>
                  <a:pt x="44" y="268"/>
                </a:lnTo>
                <a:lnTo>
                  <a:pt x="42" y="272"/>
                </a:lnTo>
                <a:lnTo>
                  <a:pt x="38" y="276"/>
                </a:lnTo>
                <a:lnTo>
                  <a:pt x="34" y="278"/>
                </a:lnTo>
                <a:lnTo>
                  <a:pt x="28" y="280"/>
                </a:lnTo>
                <a:lnTo>
                  <a:pt x="24" y="280"/>
                </a:lnTo>
                <a:lnTo>
                  <a:pt x="18" y="282"/>
                </a:lnTo>
                <a:lnTo>
                  <a:pt x="24" y="284"/>
                </a:lnTo>
                <a:lnTo>
                  <a:pt x="26" y="288"/>
                </a:lnTo>
                <a:lnTo>
                  <a:pt x="26" y="292"/>
                </a:lnTo>
                <a:lnTo>
                  <a:pt x="24" y="296"/>
                </a:lnTo>
                <a:lnTo>
                  <a:pt x="18" y="300"/>
                </a:lnTo>
                <a:lnTo>
                  <a:pt x="28" y="302"/>
                </a:lnTo>
                <a:lnTo>
                  <a:pt x="38" y="306"/>
                </a:lnTo>
                <a:lnTo>
                  <a:pt x="38" y="312"/>
                </a:lnTo>
                <a:lnTo>
                  <a:pt x="34" y="316"/>
                </a:lnTo>
                <a:lnTo>
                  <a:pt x="28" y="320"/>
                </a:lnTo>
                <a:lnTo>
                  <a:pt x="24" y="322"/>
                </a:lnTo>
                <a:lnTo>
                  <a:pt x="18" y="326"/>
                </a:lnTo>
                <a:lnTo>
                  <a:pt x="12" y="330"/>
                </a:lnTo>
                <a:lnTo>
                  <a:pt x="8" y="334"/>
                </a:lnTo>
                <a:lnTo>
                  <a:pt x="12" y="336"/>
                </a:lnTo>
                <a:lnTo>
                  <a:pt x="18" y="338"/>
                </a:lnTo>
                <a:lnTo>
                  <a:pt x="22" y="338"/>
                </a:lnTo>
                <a:lnTo>
                  <a:pt x="20" y="342"/>
                </a:lnTo>
                <a:lnTo>
                  <a:pt x="18" y="344"/>
                </a:lnTo>
                <a:lnTo>
                  <a:pt x="14" y="348"/>
                </a:lnTo>
                <a:lnTo>
                  <a:pt x="12" y="350"/>
                </a:lnTo>
                <a:lnTo>
                  <a:pt x="16" y="352"/>
                </a:lnTo>
                <a:lnTo>
                  <a:pt x="22" y="354"/>
                </a:lnTo>
                <a:lnTo>
                  <a:pt x="26" y="356"/>
                </a:lnTo>
                <a:lnTo>
                  <a:pt x="24" y="358"/>
                </a:lnTo>
                <a:lnTo>
                  <a:pt x="22" y="362"/>
                </a:lnTo>
                <a:lnTo>
                  <a:pt x="32" y="364"/>
                </a:lnTo>
                <a:lnTo>
                  <a:pt x="44" y="368"/>
                </a:lnTo>
                <a:lnTo>
                  <a:pt x="22" y="382"/>
                </a:lnTo>
                <a:lnTo>
                  <a:pt x="0" y="394"/>
                </a:lnTo>
                <a:lnTo>
                  <a:pt x="6" y="396"/>
                </a:lnTo>
                <a:lnTo>
                  <a:pt x="14" y="398"/>
                </a:lnTo>
                <a:lnTo>
                  <a:pt x="20" y="402"/>
                </a:lnTo>
                <a:lnTo>
                  <a:pt x="24" y="406"/>
                </a:lnTo>
                <a:lnTo>
                  <a:pt x="22" y="408"/>
                </a:lnTo>
                <a:lnTo>
                  <a:pt x="20" y="410"/>
                </a:lnTo>
                <a:lnTo>
                  <a:pt x="16" y="412"/>
                </a:lnTo>
                <a:lnTo>
                  <a:pt x="22" y="414"/>
                </a:lnTo>
                <a:lnTo>
                  <a:pt x="28" y="416"/>
                </a:lnTo>
                <a:lnTo>
                  <a:pt x="30" y="420"/>
                </a:lnTo>
                <a:lnTo>
                  <a:pt x="32" y="424"/>
                </a:lnTo>
                <a:lnTo>
                  <a:pt x="32" y="428"/>
                </a:lnTo>
                <a:lnTo>
                  <a:pt x="28" y="434"/>
                </a:lnTo>
                <a:lnTo>
                  <a:pt x="32" y="434"/>
                </a:lnTo>
                <a:lnTo>
                  <a:pt x="34" y="434"/>
                </a:lnTo>
                <a:lnTo>
                  <a:pt x="34" y="440"/>
                </a:lnTo>
                <a:lnTo>
                  <a:pt x="30" y="442"/>
                </a:lnTo>
                <a:lnTo>
                  <a:pt x="26" y="446"/>
                </a:lnTo>
                <a:lnTo>
                  <a:pt x="22" y="448"/>
                </a:lnTo>
                <a:lnTo>
                  <a:pt x="20" y="452"/>
                </a:lnTo>
                <a:lnTo>
                  <a:pt x="16" y="456"/>
                </a:lnTo>
                <a:lnTo>
                  <a:pt x="22" y="454"/>
                </a:lnTo>
                <a:lnTo>
                  <a:pt x="28" y="456"/>
                </a:lnTo>
                <a:lnTo>
                  <a:pt x="34" y="458"/>
                </a:lnTo>
                <a:lnTo>
                  <a:pt x="40" y="460"/>
                </a:lnTo>
                <a:lnTo>
                  <a:pt x="44" y="464"/>
                </a:lnTo>
                <a:lnTo>
                  <a:pt x="40" y="468"/>
                </a:lnTo>
                <a:lnTo>
                  <a:pt x="38" y="472"/>
                </a:lnTo>
                <a:lnTo>
                  <a:pt x="34" y="476"/>
                </a:lnTo>
                <a:lnTo>
                  <a:pt x="40" y="478"/>
                </a:lnTo>
                <a:lnTo>
                  <a:pt x="44" y="482"/>
                </a:lnTo>
                <a:lnTo>
                  <a:pt x="48" y="486"/>
                </a:lnTo>
                <a:lnTo>
                  <a:pt x="48" y="490"/>
                </a:lnTo>
                <a:lnTo>
                  <a:pt x="48" y="496"/>
                </a:lnTo>
                <a:lnTo>
                  <a:pt x="54" y="496"/>
                </a:lnTo>
                <a:lnTo>
                  <a:pt x="60" y="498"/>
                </a:lnTo>
                <a:lnTo>
                  <a:pt x="64" y="500"/>
                </a:lnTo>
                <a:lnTo>
                  <a:pt x="66" y="504"/>
                </a:lnTo>
                <a:lnTo>
                  <a:pt x="66" y="508"/>
                </a:lnTo>
                <a:lnTo>
                  <a:pt x="66" y="514"/>
                </a:lnTo>
                <a:lnTo>
                  <a:pt x="62" y="520"/>
                </a:lnTo>
                <a:lnTo>
                  <a:pt x="68" y="524"/>
                </a:lnTo>
                <a:lnTo>
                  <a:pt x="72" y="528"/>
                </a:lnTo>
                <a:lnTo>
                  <a:pt x="74" y="534"/>
                </a:lnTo>
                <a:lnTo>
                  <a:pt x="76" y="540"/>
                </a:lnTo>
                <a:lnTo>
                  <a:pt x="76" y="546"/>
                </a:lnTo>
                <a:lnTo>
                  <a:pt x="96" y="546"/>
                </a:lnTo>
                <a:lnTo>
                  <a:pt x="118" y="544"/>
                </a:lnTo>
                <a:lnTo>
                  <a:pt x="114" y="552"/>
                </a:lnTo>
                <a:lnTo>
                  <a:pt x="112" y="558"/>
                </a:lnTo>
                <a:lnTo>
                  <a:pt x="110" y="566"/>
                </a:lnTo>
                <a:lnTo>
                  <a:pt x="108" y="572"/>
                </a:lnTo>
                <a:lnTo>
                  <a:pt x="114" y="572"/>
                </a:lnTo>
                <a:lnTo>
                  <a:pt x="120" y="572"/>
                </a:lnTo>
                <a:lnTo>
                  <a:pt x="126" y="572"/>
                </a:lnTo>
                <a:lnTo>
                  <a:pt x="122" y="578"/>
                </a:lnTo>
                <a:lnTo>
                  <a:pt x="118" y="584"/>
                </a:lnTo>
                <a:lnTo>
                  <a:pt x="116" y="592"/>
                </a:lnTo>
                <a:lnTo>
                  <a:pt x="122" y="592"/>
                </a:lnTo>
                <a:lnTo>
                  <a:pt x="128" y="592"/>
                </a:lnTo>
                <a:lnTo>
                  <a:pt x="136" y="592"/>
                </a:lnTo>
                <a:lnTo>
                  <a:pt x="134" y="594"/>
                </a:lnTo>
                <a:lnTo>
                  <a:pt x="132" y="598"/>
                </a:lnTo>
                <a:lnTo>
                  <a:pt x="130" y="602"/>
                </a:lnTo>
                <a:lnTo>
                  <a:pt x="128" y="604"/>
                </a:lnTo>
                <a:lnTo>
                  <a:pt x="144" y="606"/>
                </a:lnTo>
                <a:lnTo>
                  <a:pt x="156" y="610"/>
                </a:lnTo>
                <a:lnTo>
                  <a:pt x="164" y="622"/>
                </a:lnTo>
                <a:lnTo>
                  <a:pt x="162" y="620"/>
                </a:lnTo>
                <a:lnTo>
                  <a:pt x="160" y="618"/>
                </a:lnTo>
                <a:lnTo>
                  <a:pt x="164" y="614"/>
                </a:lnTo>
                <a:lnTo>
                  <a:pt x="168" y="614"/>
                </a:lnTo>
                <a:lnTo>
                  <a:pt x="170" y="614"/>
                </a:lnTo>
                <a:lnTo>
                  <a:pt x="172" y="614"/>
                </a:lnTo>
                <a:lnTo>
                  <a:pt x="174" y="618"/>
                </a:lnTo>
                <a:lnTo>
                  <a:pt x="174" y="620"/>
                </a:lnTo>
                <a:lnTo>
                  <a:pt x="176" y="624"/>
                </a:lnTo>
                <a:lnTo>
                  <a:pt x="178" y="628"/>
                </a:lnTo>
                <a:lnTo>
                  <a:pt x="178" y="630"/>
                </a:lnTo>
                <a:lnTo>
                  <a:pt x="180" y="632"/>
                </a:lnTo>
                <a:lnTo>
                  <a:pt x="184" y="634"/>
                </a:lnTo>
                <a:lnTo>
                  <a:pt x="188" y="636"/>
                </a:lnTo>
                <a:lnTo>
                  <a:pt x="190" y="636"/>
                </a:lnTo>
                <a:lnTo>
                  <a:pt x="194" y="638"/>
                </a:lnTo>
                <a:lnTo>
                  <a:pt x="198" y="638"/>
                </a:lnTo>
                <a:lnTo>
                  <a:pt x="200" y="640"/>
                </a:lnTo>
                <a:lnTo>
                  <a:pt x="202" y="644"/>
                </a:lnTo>
                <a:lnTo>
                  <a:pt x="204" y="648"/>
                </a:lnTo>
                <a:lnTo>
                  <a:pt x="206" y="646"/>
                </a:lnTo>
                <a:lnTo>
                  <a:pt x="210" y="646"/>
                </a:lnTo>
                <a:lnTo>
                  <a:pt x="212" y="644"/>
                </a:lnTo>
                <a:lnTo>
                  <a:pt x="216" y="648"/>
                </a:lnTo>
                <a:lnTo>
                  <a:pt x="220" y="654"/>
                </a:lnTo>
                <a:lnTo>
                  <a:pt x="222" y="658"/>
                </a:lnTo>
                <a:lnTo>
                  <a:pt x="224" y="654"/>
                </a:lnTo>
                <a:lnTo>
                  <a:pt x="228" y="650"/>
                </a:lnTo>
                <a:lnTo>
                  <a:pt x="232" y="652"/>
                </a:lnTo>
                <a:lnTo>
                  <a:pt x="234" y="654"/>
                </a:lnTo>
                <a:lnTo>
                  <a:pt x="238" y="656"/>
                </a:lnTo>
                <a:lnTo>
                  <a:pt x="238" y="662"/>
                </a:lnTo>
                <a:lnTo>
                  <a:pt x="240" y="666"/>
                </a:lnTo>
                <a:lnTo>
                  <a:pt x="252" y="662"/>
                </a:lnTo>
                <a:lnTo>
                  <a:pt x="262" y="666"/>
                </a:lnTo>
                <a:lnTo>
                  <a:pt x="270" y="674"/>
                </a:lnTo>
                <a:lnTo>
                  <a:pt x="276" y="686"/>
                </a:lnTo>
                <a:lnTo>
                  <a:pt x="274" y="678"/>
                </a:lnTo>
                <a:lnTo>
                  <a:pt x="276" y="674"/>
                </a:lnTo>
                <a:lnTo>
                  <a:pt x="278" y="670"/>
                </a:lnTo>
                <a:lnTo>
                  <a:pt x="280" y="668"/>
                </a:lnTo>
                <a:lnTo>
                  <a:pt x="284" y="666"/>
                </a:lnTo>
                <a:lnTo>
                  <a:pt x="288" y="668"/>
                </a:lnTo>
                <a:lnTo>
                  <a:pt x="292" y="672"/>
                </a:lnTo>
                <a:lnTo>
                  <a:pt x="296" y="678"/>
                </a:lnTo>
                <a:lnTo>
                  <a:pt x="294" y="674"/>
                </a:lnTo>
                <a:lnTo>
                  <a:pt x="294" y="674"/>
                </a:lnTo>
                <a:lnTo>
                  <a:pt x="296" y="674"/>
                </a:lnTo>
                <a:lnTo>
                  <a:pt x="298" y="674"/>
                </a:lnTo>
                <a:lnTo>
                  <a:pt x="300" y="676"/>
                </a:lnTo>
                <a:lnTo>
                  <a:pt x="302" y="680"/>
                </a:lnTo>
                <a:lnTo>
                  <a:pt x="304" y="682"/>
                </a:lnTo>
                <a:lnTo>
                  <a:pt x="304" y="686"/>
                </a:lnTo>
                <a:lnTo>
                  <a:pt x="310" y="682"/>
                </a:lnTo>
                <a:lnTo>
                  <a:pt x="318" y="680"/>
                </a:lnTo>
                <a:lnTo>
                  <a:pt x="324" y="678"/>
                </a:lnTo>
                <a:lnTo>
                  <a:pt x="326" y="682"/>
                </a:lnTo>
                <a:lnTo>
                  <a:pt x="328" y="684"/>
                </a:lnTo>
                <a:lnTo>
                  <a:pt x="330" y="688"/>
                </a:lnTo>
                <a:lnTo>
                  <a:pt x="330" y="692"/>
                </a:lnTo>
                <a:lnTo>
                  <a:pt x="332" y="686"/>
                </a:lnTo>
                <a:lnTo>
                  <a:pt x="332" y="684"/>
                </a:lnTo>
                <a:lnTo>
                  <a:pt x="334" y="682"/>
                </a:lnTo>
                <a:lnTo>
                  <a:pt x="338" y="684"/>
                </a:lnTo>
                <a:lnTo>
                  <a:pt x="340" y="684"/>
                </a:lnTo>
                <a:lnTo>
                  <a:pt x="344" y="688"/>
                </a:lnTo>
                <a:lnTo>
                  <a:pt x="346" y="690"/>
                </a:lnTo>
                <a:lnTo>
                  <a:pt x="350" y="694"/>
                </a:lnTo>
                <a:lnTo>
                  <a:pt x="352" y="698"/>
                </a:lnTo>
                <a:lnTo>
                  <a:pt x="356" y="702"/>
                </a:lnTo>
                <a:lnTo>
                  <a:pt x="358" y="706"/>
                </a:lnTo>
                <a:lnTo>
                  <a:pt x="360" y="708"/>
                </a:lnTo>
                <a:lnTo>
                  <a:pt x="364" y="700"/>
                </a:lnTo>
                <a:lnTo>
                  <a:pt x="370" y="700"/>
                </a:lnTo>
                <a:lnTo>
                  <a:pt x="378" y="704"/>
                </a:lnTo>
                <a:lnTo>
                  <a:pt x="386" y="712"/>
                </a:lnTo>
                <a:lnTo>
                  <a:pt x="392" y="718"/>
                </a:lnTo>
                <a:lnTo>
                  <a:pt x="386" y="714"/>
                </a:lnTo>
                <a:lnTo>
                  <a:pt x="384" y="710"/>
                </a:lnTo>
                <a:lnTo>
                  <a:pt x="382" y="706"/>
                </a:lnTo>
                <a:lnTo>
                  <a:pt x="382" y="702"/>
                </a:lnTo>
                <a:lnTo>
                  <a:pt x="384" y="696"/>
                </a:lnTo>
                <a:lnTo>
                  <a:pt x="386" y="692"/>
                </a:lnTo>
                <a:lnTo>
                  <a:pt x="390" y="690"/>
                </a:lnTo>
                <a:lnTo>
                  <a:pt x="394" y="686"/>
                </a:lnTo>
                <a:lnTo>
                  <a:pt x="398" y="686"/>
                </a:lnTo>
                <a:lnTo>
                  <a:pt x="404" y="688"/>
                </a:lnTo>
                <a:lnTo>
                  <a:pt x="408" y="690"/>
                </a:lnTo>
                <a:lnTo>
                  <a:pt x="412" y="696"/>
                </a:lnTo>
                <a:lnTo>
                  <a:pt x="414" y="692"/>
                </a:lnTo>
                <a:lnTo>
                  <a:pt x="414" y="690"/>
                </a:lnTo>
                <a:lnTo>
                  <a:pt x="418" y="688"/>
                </a:lnTo>
                <a:lnTo>
                  <a:pt x="420" y="686"/>
                </a:lnTo>
                <a:lnTo>
                  <a:pt x="424" y="686"/>
                </a:lnTo>
                <a:lnTo>
                  <a:pt x="428" y="688"/>
                </a:lnTo>
                <a:lnTo>
                  <a:pt x="432" y="690"/>
                </a:lnTo>
                <a:lnTo>
                  <a:pt x="434" y="694"/>
                </a:lnTo>
                <a:lnTo>
                  <a:pt x="438" y="682"/>
                </a:lnTo>
                <a:lnTo>
                  <a:pt x="450" y="676"/>
                </a:lnTo>
                <a:lnTo>
                  <a:pt x="462" y="674"/>
                </a:lnTo>
                <a:lnTo>
                  <a:pt x="472" y="680"/>
                </a:lnTo>
                <a:lnTo>
                  <a:pt x="482" y="672"/>
                </a:lnTo>
                <a:lnTo>
                  <a:pt x="494" y="666"/>
                </a:lnTo>
                <a:lnTo>
                  <a:pt x="504" y="660"/>
                </a:lnTo>
                <a:lnTo>
                  <a:pt x="506" y="658"/>
                </a:lnTo>
                <a:lnTo>
                  <a:pt x="508" y="656"/>
                </a:lnTo>
                <a:lnTo>
                  <a:pt x="508" y="654"/>
                </a:lnTo>
                <a:lnTo>
                  <a:pt x="510" y="654"/>
                </a:lnTo>
                <a:lnTo>
                  <a:pt x="514" y="652"/>
                </a:lnTo>
                <a:lnTo>
                  <a:pt x="520" y="652"/>
                </a:lnTo>
                <a:lnTo>
                  <a:pt x="524" y="652"/>
                </a:lnTo>
                <a:lnTo>
                  <a:pt x="528" y="654"/>
                </a:lnTo>
                <a:lnTo>
                  <a:pt x="534" y="656"/>
                </a:lnTo>
                <a:lnTo>
                  <a:pt x="540" y="658"/>
                </a:lnTo>
                <a:lnTo>
                  <a:pt x="538" y="654"/>
                </a:lnTo>
                <a:lnTo>
                  <a:pt x="538" y="652"/>
                </a:lnTo>
                <a:lnTo>
                  <a:pt x="538" y="648"/>
                </a:lnTo>
                <a:lnTo>
                  <a:pt x="550" y="648"/>
                </a:lnTo>
                <a:lnTo>
                  <a:pt x="562" y="650"/>
                </a:lnTo>
                <a:lnTo>
                  <a:pt x="558" y="648"/>
                </a:lnTo>
                <a:lnTo>
                  <a:pt x="552" y="646"/>
                </a:lnTo>
                <a:lnTo>
                  <a:pt x="550" y="644"/>
                </a:lnTo>
                <a:lnTo>
                  <a:pt x="546" y="640"/>
                </a:lnTo>
                <a:lnTo>
                  <a:pt x="544" y="634"/>
                </a:lnTo>
                <a:lnTo>
                  <a:pt x="544" y="628"/>
                </a:lnTo>
                <a:lnTo>
                  <a:pt x="546" y="622"/>
                </a:lnTo>
                <a:lnTo>
                  <a:pt x="548" y="616"/>
                </a:lnTo>
                <a:lnTo>
                  <a:pt x="552" y="614"/>
                </a:lnTo>
                <a:lnTo>
                  <a:pt x="558" y="612"/>
                </a:lnTo>
                <a:lnTo>
                  <a:pt x="564" y="612"/>
                </a:lnTo>
                <a:lnTo>
                  <a:pt x="570" y="612"/>
                </a:lnTo>
                <a:lnTo>
                  <a:pt x="576" y="612"/>
                </a:lnTo>
                <a:lnTo>
                  <a:pt x="572" y="608"/>
                </a:lnTo>
                <a:lnTo>
                  <a:pt x="572" y="606"/>
                </a:lnTo>
                <a:lnTo>
                  <a:pt x="570" y="602"/>
                </a:lnTo>
                <a:lnTo>
                  <a:pt x="570" y="598"/>
                </a:lnTo>
                <a:lnTo>
                  <a:pt x="584" y="600"/>
                </a:lnTo>
                <a:lnTo>
                  <a:pt x="592" y="598"/>
                </a:lnTo>
                <a:lnTo>
                  <a:pt x="600" y="594"/>
                </a:lnTo>
                <a:lnTo>
                  <a:pt x="612" y="586"/>
                </a:lnTo>
                <a:lnTo>
                  <a:pt x="614" y="582"/>
                </a:lnTo>
                <a:lnTo>
                  <a:pt x="620" y="580"/>
                </a:lnTo>
                <a:lnTo>
                  <a:pt x="624" y="580"/>
                </a:lnTo>
                <a:lnTo>
                  <a:pt x="626" y="576"/>
                </a:lnTo>
                <a:lnTo>
                  <a:pt x="628" y="572"/>
                </a:lnTo>
                <a:lnTo>
                  <a:pt x="628" y="568"/>
                </a:lnTo>
                <a:lnTo>
                  <a:pt x="628" y="562"/>
                </a:lnTo>
                <a:lnTo>
                  <a:pt x="628" y="558"/>
                </a:lnTo>
                <a:lnTo>
                  <a:pt x="630" y="554"/>
                </a:lnTo>
                <a:lnTo>
                  <a:pt x="626" y="552"/>
                </a:lnTo>
                <a:lnTo>
                  <a:pt x="622" y="548"/>
                </a:lnTo>
                <a:lnTo>
                  <a:pt x="620" y="548"/>
                </a:lnTo>
                <a:lnTo>
                  <a:pt x="630" y="536"/>
                </a:lnTo>
                <a:lnTo>
                  <a:pt x="642" y="532"/>
                </a:lnTo>
                <a:lnTo>
                  <a:pt x="656" y="534"/>
                </a:lnTo>
                <a:lnTo>
                  <a:pt x="656" y="530"/>
                </a:lnTo>
                <a:lnTo>
                  <a:pt x="656" y="524"/>
                </a:lnTo>
                <a:lnTo>
                  <a:pt x="656" y="520"/>
                </a:lnTo>
                <a:lnTo>
                  <a:pt x="658" y="516"/>
                </a:lnTo>
                <a:lnTo>
                  <a:pt x="658" y="512"/>
                </a:lnTo>
                <a:lnTo>
                  <a:pt x="662" y="510"/>
                </a:lnTo>
                <a:lnTo>
                  <a:pt x="666" y="508"/>
                </a:lnTo>
                <a:lnTo>
                  <a:pt x="672" y="508"/>
                </a:lnTo>
                <a:lnTo>
                  <a:pt x="674" y="502"/>
                </a:lnTo>
                <a:lnTo>
                  <a:pt x="676" y="498"/>
                </a:lnTo>
                <a:lnTo>
                  <a:pt x="678" y="494"/>
                </a:lnTo>
                <a:lnTo>
                  <a:pt x="682" y="492"/>
                </a:lnTo>
                <a:lnTo>
                  <a:pt x="684" y="490"/>
                </a:lnTo>
                <a:lnTo>
                  <a:pt x="688" y="490"/>
                </a:lnTo>
                <a:lnTo>
                  <a:pt x="692" y="488"/>
                </a:lnTo>
                <a:lnTo>
                  <a:pt x="696" y="484"/>
                </a:lnTo>
                <a:lnTo>
                  <a:pt x="698" y="482"/>
                </a:lnTo>
                <a:lnTo>
                  <a:pt x="694" y="478"/>
                </a:lnTo>
                <a:lnTo>
                  <a:pt x="690" y="476"/>
                </a:lnTo>
                <a:lnTo>
                  <a:pt x="688" y="472"/>
                </a:lnTo>
                <a:lnTo>
                  <a:pt x="692" y="466"/>
                </a:lnTo>
                <a:lnTo>
                  <a:pt x="700" y="462"/>
                </a:lnTo>
                <a:lnTo>
                  <a:pt x="708" y="458"/>
                </a:lnTo>
                <a:lnTo>
                  <a:pt x="714" y="452"/>
                </a:lnTo>
                <a:lnTo>
                  <a:pt x="704" y="446"/>
                </a:lnTo>
                <a:lnTo>
                  <a:pt x="700" y="436"/>
                </a:lnTo>
                <a:lnTo>
                  <a:pt x="700" y="424"/>
                </a:lnTo>
                <a:lnTo>
                  <a:pt x="708" y="414"/>
                </a:lnTo>
                <a:lnTo>
                  <a:pt x="702" y="412"/>
                </a:lnTo>
                <a:lnTo>
                  <a:pt x="696" y="410"/>
                </a:lnTo>
                <a:lnTo>
                  <a:pt x="692" y="408"/>
                </a:lnTo>
                <a:lnTo>
                  <a:pt x="706" y="402"/>
                </a:lnTo>
                <a:lnTo>
                  <a:pt x="712" y="398"/>
                </a:lnTo>
                <a:lnTo>
                  <a:pt x="714" y="392"/>
                </a:lnTo>
                <a:lnTo>
                  <a:pt x="716" y="382"/>
                </a:lnTo>
                <a:lnTo>
                  <a:pt x="718" y="370"/>
                </a:lnTo>
                <a:lnTo>
                  <a:pt x="724" y="362"/>
                </a:lnTo>
                <a:lnTo>
                  <a:pt x="728" y="356"/>
                </a:lnTo>
                <a:lnTo>
                  <a:pt x="734" y="352"/>
                </a:lnTo>
                <a:lnTo>
                  <a:pt x="736" y="348"/>
                </a:lnTo>
                <a:lnTo>
                  <a:pt x="736" y="342"/>
                </a:lnTo>
                <a:lnTo>
                  <a:pt x="732" y="332"/>
                </a:lnTo>
                <a:lnTo>
                  <a:pt x="736" y="330"/>
                </a:lnTo>
                <a:lnTo>
                  <a:pt x="742" y="328"/>
                </a:lnTo>
                <a:lnTo>
                  <a:pt x="736" y="326"/>
                </a:lnTo>
                <a:lnTo>
                  <a:pt x="730" y="322"/>
                </a:lnTo>
                <a:lnTo>
                  <a:pt x="722" y="320"/>
                </a:lnTo>
                <a:lnTo>
                  <a:pt x="718" y="316"/>
                </a:lnTo>
                <a:lnTo>
                  <a:pt x="714" y="312"/>
                </a:lnTo>
                <a:lnTo>
                  <a:pt x="710" y="306"/>
                </a:lnTo>
                <a:lnTo>
                  <a:pt x="716" y="306"/>
                </a:lnTo>
                <a:lnTo>
                  <a:pt x="720" y="302"/>
                </a:lnTo>
                <a:lnTo>
                  <a:pt x="726" y="302"/>
                </a:lnTo>
                <a:lnTo>
                  <a:pt x="722" y="298"/>
                </a:lnTo>
                <a:lnTo>
                  <a:pt x="718" y="296"/>
                </a:lnTo>
                <a:lnTo>
                  <a:pt x="714" y="294"/>
                </a:lnTo>
                <a:lnTo>
                  <a:pt x="710" y="292"/>
                </a:lnTo>
                <a:lnTo>
                  <a:pt x="706" y="290"/>
                </a:lnTo>
                <a:lnTo>
                  <a:pt x="702" y="286"/>
                </a:lnTo>
                <a:lnTo>
                  <a:pt x="706" y="284"/>
                </a:lnTo>
                <a:lnTo>
                  <a:pt x="708" y="282"/>
                </a:lnTo>
                <a:lnTo>
                  <a:pt x="708" y="276"/>
                </a:lnTo>
                <a:lnTo>
                  <a:pt x="704" y="272"/>
                </a:lnTo>
                <a:lnTo>
                  <a:pt x="700" y="268"/>
                </a:lnTo>
                <a:lnTo>
                  <a:pt x="694" y="268"/>
                </a:lnTo>
                <a:lnTo>
                  <a:pt x="698" y="258"/>
                </a:lnTo>
                <a:lnTo>
                  <a:pt x="704" y="248"/>
                </a:lnTo>
                <a:lnTo>
                  <a:pt x="710" y="238"/>
                </a:lnTo>
                <a:lnTo>
                  <a:pt x="700" y="250"/>
                </a:lnTo>
                <a:lnTo>
                  <a:pt x="694" y="252"/>
                </a:lnTo>
                <a:lnTo>
                  <a:pt x="690" y="250"/>
                </a:lnTo>
                <a:lnTo>
                  <a:pt x="682" y="244"/>
                </a:lnTo>
                <a:lnTo>
                  <a:pt x="672" y="234"/>
                </a:lnTo>
                <a:lnTo>
                  <a:pt x="680" y="222"/>
                </a:lnTo>
                <a:lnTo>
                  <a:pt x="678" y="212"/>
                </a:lnTo>
                <a:lnTo>
                  <a:pt x="672" y="206"/>
                </a:lnTo>
                <a:lnTo>
                  <a:pt x="662" y="202"/>
                </a:lnTo>
                <a:lnTo>
                  <a:pt x="650" y="202"/>
                </a:lnTo>
                <a:lnTo>
                  <a:pt x="654" y="198"/>
                </a:lnTo>
                <a:lnTo>
                  <a:pt x="658" y="196"/>
                </a:lnTo>
                <a:lnTo>
                  <a:pt x="662" y="192"/>
                </a:lnTo>
                <a:lnTo>
                  <a:pt x="664" y="188"/>
                </a:lnTo>
                <a:lnTo>
                  <a:pt x="660" y="184"/>
                </a:lnTo>
                <a:lnTo>
                  <a:pt x="654" y="182"/>
                </a:lnTo>
                <a:lnTo>
                  <a:pt x="650" y="180"/>
                </a:lnTo>
                <a:lnTo>
                  <a:pt x="648" y="184"/>
                </a:lnTo>
                <a:lnTo>
                  <a:pt x="646" y="190"/>
                </a:lnTo>
                <a:lnTo>
                  <a:pt x="644" y="192"/>
                </a:lnTo>
                <a:lnTo>
                  <a:pt x="640" y="196"/>
                </a:lnTo>
                <a:lnTo>
                  <a:pt x="640" y="184"/>
                </a:lnTo>
                <a:lnTo>
                  <a:pt x="640" y="172"/>
                </a:lnTo>
                <a:lnTo>
                  <a:pt x="638" y="162"/>
                </a:lnTo>
                <a:lnTo>
                  <a:pt x="632" y="154"/>
                </a:lnTo>
                <a:lnTo>
                  <a:pt x="622" y="152"/>
                </a:lnTo>
                <a:lnTo>
                  <a:pt x="622" y="146"/>
                </a:lnTo>
                <a:lnTo>
                  <a:pt x="622" y="140"/>
                </a:lnTo>
                <a:lnTo>
                  <a:pt x="622" y="134"/>
                </a:lnTo>
                <a:lnTo>
                  <a:pt x="622" y="128"/>
                </a:lnTo>
                <a:lnTo>
                  <a:pt x="618" y="110"/>
                </a:lnTo>
                <a:lnTo>
                  <a:pt x="614" y="94"/>
                </a:lnTo>
                <a:lnTo>
                  <a:pt x="612" y="98"/>
                </a:lnTo>
                <a:lnTo>
                  <a:pt x="612" y="104"/>
                </a:lnTo>
                <a:lnTo>
                  <a:pt x="610" y="108"/>
                </a:lnTo>
                <a:lnTo>
                  <a:pt x="608" y="114"/>
                </a:lnTo>
                <a:lnTo>
                  <a:pt x="606" y="118"/>
                </a:lnTo>
                <a:lnTo>
                  <a:pt x="602" y="120"/>
                </a:lnTo>
                <a:lnTo>
                  <a:pt x="598" y="122"/>
                </a:lnTo>
                <a:lnTo>
                  <a:pt x="592" y="122"/>
                </a:lnTo>
                <a:lnTo>
                  <a:pt x="592" y="118"/>
                </a:lnTo>
                <a:lnTo>
                  <a:pt x="592" y="114"/>
                </a:lnTo>
                <a:lnTo>
                  <a:pt x="592" y="108"/>
                </a:lnTo>
                <a:lnTo>
                  <a:pt x="590" y="112"/>
                </a:lnTo>
                <a:lnTo>
                  <a:pt x="586" y="114"/>
                </a:lnTo>
                <a:lnTo>
                  <a:pt x="582" y="116"/>
                </a:lnTo>
                <a:lnTo>
                  <a:pt x="574" y="100"/>
                </a:lnTo>
                <a:lnTo>
                  <a:pt x="568" y="80"/>
                </a:lnTo>
                <a:lnTo>
                  <a:pt x="564" y="90"/>
                </a:lnTo>
                <a:lnTo>
                  <a:pt x="558" y="96"/>
                </a:lnTo>
                <a:lnTo>
                  <a:pt x="552" y="104"/>
                </a:lnTo>
                <a:lnTo>
                  <a:pt x="548" y="100"/>
                </a:lnTo>
                <a:lnTo>
                  <a:pt x="544" y="94"/>
                </a:lnTo>
                <a:lnTo>
                  <a:pt x="542" y="90"/>
                </a:lnTo>
                <a:lnTo>
                  <a:pt x="540" y="82"/>
                </a:lnTo>
                <a:lnTo>
                  <a:pt x="540" y="76"/>
                </a:lnTo>
                <a:lnTo>
                  <a:pt x="536" y="80"/>
                </a:lnTo>
                <a:lnTo>
                  <a:pt x="534" y="82"/>
                </a:lnTo>
                <a:lnTo>
                  <a:pt x="530" y="84"/>
                </a:lnTo>
                <a:lnTo>
                  <a:pt x="520" y="52"/>
                </a:lnTo>
                <a:lnTo>
                  <a:pt x="508" y="22"/>
                </a:lnTo>
                <a:lnTo>
                  <a:pt x="504" y="30"/>
                </a:lnTo>
                <a:lnTo>
                  <a:pt x="498" y="40"/>
                </a:lnTo>
                <a:lnTo>
                  <a:pt x="490" y="48"/>
                </a:lnTo>
                <a:lnTo>
                  <a:pt x="482" y="52"/>
                </a:lnTo>
                <a:lnTo>
                  <a:pt x="472" y="50"/>
                </a:lnTo>
                <a:lnTo>
                  <a:pt x="468" y="52"/>
                </a:lnTo>
                <a:lnTo>
                  <a:pt x="464" y="54"/>
                </a:lnTo>
                <a:lnTo>
                  <a:pt x="460" y="58"/>
                </a:lnTo>
                <a:lnTo>
                  <a:pt x="456" y="48"/>
                </a:lnTo>
                <a:lnTo>
                  <a:pt x="450" y="38"/>
                </a:lnTo>
                <a:lnTo>
                  <a:pt x="448" y="30"/>
                </a:lnTo>
                <a:lnTo>
                  <a:pt x="444" y="28"/>
                </a:lnTo>
                <a:lnTo>
                  <a:pt x="440" y="28"/>
                </a:lnTo>
                <a:lnTo>
                  <a:pt x="440" y="36"/>
                </a:lnTo>
                <a:lnTo>
                  <a:pt x="438" y="40"/>
                </a:lnTo>
                <a:lnTo>
                  <a:pt x="436" y="44"/>
                </a:lnTo>
                <a:lnTo>
                  <a:pt x="432" y="46"/>
                </a:lnTo>
                <a:lnTo>
                  <a:pt x="430" y="46"/>
                </a:lnTo>
                <a:lnTo>
                  <a:pt x="424" y="44"/>
                </a:lnTo>
                <a:lnTo>
                  <a:pt x="420" y="40"/>
                </a:lnTo>
                <a:lnTo>
                  <a:pt x="416" y="34"/>
                </a:lnTo>
                <a:lnTo>
                  <a:pt x="412" y="38"/>
                </a:lnTo>
                <a:lnTo>
                  <a:pt x="408" y="40"/>
                </a:lnTo>
                <a:lnTo>
                  <a:pt x="404" y="44"/>
                </a:lnTo>
                <a:lnTo>
                  <a:pt x="386" y="22"/>
                </a:lnTo>
                <a:lnTo>
                  <a:pt x="368" y="0"/>
                </a:lnTo>
                <a:lnTo>
                  <a:pt x="370" y="10"/>
                </a:lnTo>
                <a:lnTo>
                  <a:pt x="372" y="18"/>
                </a:lnTo>
                <a:lnTo>
                  <a:pt x="372" y="28"/>
                </a:lnTo>
                <a:lnTo>
                  <a:pt x="364" y="26"/>
                </a:lnTo>
                <a:lnTo>
                  <a:pt x="360" y="22"/>
                </a:lnTo>
                <a:lnTo>
                  <a:pt x="354" y="16"/>
                </a:lnTo>
                <a:lnTo>
                  <a:pt x="352" y="10"/>
                </a:lnTo>
                <a:lnTo>
                  <a:pt x="350" y="2"/>
                </a:lnTo>
                <a:lnTo>
                  <a:pt x="350" y="6"/>
                </a:lnTo>
                <a:lnTo>
                  <a:pt x="348" y="10"/>
                </a:lnTo>
                <a:lnTo>
                  <a:pt x="348" y="14"/>
                </a:lnTo>
                <a:lnTo>
                  <a:pt x="346" y="20"/>
                </a:lnTo>
                <a:lnTo>
                  <a:pt x="344" y="24"/>
                </a:lnTo>
                <a:lnTo>
                  <a:pt x="342" y="28"/>
                </a:lnTo>
                <a:lnTo>
                  <a:pt x="340" y="32"/>
                </a:lnTo>
                <a:lnTo>
                  <a:pt x="338" y="34"/>
                </a:lnTo>
                <a:lnTo>
                  <a:pt x="334" y="34"/>
                </a:lnTo>
                <a:lnTo>
                  <a:pt x="330" y="32"/>
                </a:lnTo>
                <a:lnTo>
                  <a:pt x="326" y="28"/>
                </a:lnTo>
                <a:lnTo>
                  <a:pt x="326" y="32"/>
                </a:lnTo>
                <a:lnTo>
                  <a:pt x="328" y="38"/>
                </a:lnTo>
                <a:lnTo>
                  <a:pt x="324" y="36"/>
                </a:lnTo>
                <a:lnTo>
                  <a:pt x="320" y="34"/>
                </a:lnTo>
                <a:lnTo>
                  <a:pt x="316" y="32"/>
                </a:lnTo>
                <a:lnTo>
                  <a:pt x="314" y="36"/>
                </a:lnTo>
                <a:lnTo>
                  <a:pt x="314" y="40"/>
                </a:lnTo>
                <a:lnTo>
                  <a:pt x="312" y="44"/>
                </a:lnTo>
                <a:lnTo>
                  <a:pt x="294" y="42"/>
                </a:lnTo>
                <a:lnTo>
                  <a:pt x="278" y="32"/>
                </a:lnTo>
                <a:lnTo>
                  <a:pt x="264" y="18"/>
                </a:lnTo>
                <a:lnTo>
                  <a:pt x="250" y="4"/>
                </a:lnTo>
                <a:lnTo>
                  <a:pt x="260" y="6"/>
                </a:lnTo>
                <a:lnTo>
                  <a:pt x="266" y="14"/>
                </a:lnTo>
                <a:lnTo>
                  <a:pt x="270" y="24"/>
                </a:lnTo>
                <a:lnTo>
                  <a:pt x="274" y="34"/>
                </a:lnTo>
                <a:lnTo>
                  <a:pt x="282" y="40"/>
                </a:lnTo>
                <a:lnTo>
                  <a:pt x="256" y="12"/>
                </a:lnTo>
                <a:close/>
              </a:path>
            </a:pathLst>
          </a:cu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54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8547" name="Freeform 3"/>
          <p:cNvSpPr/>
          <p:nvPr>
            <p:custDataLst>
              <p:tags r:id="rId6"/>
            </p:custDataLst>
          </p:nvPr>
        </p:nvSpPr>
        <p:spPr bwMode="gray">
          <a:xfrm>
            <a:off x="4617085" y="2318385"/>
            <a:ext cx="2160588" cy="2232025"/>
          </a:xfrm>
          <a:custGeom>
            <a:avLst/>
            <a:gdLst/>
            <a:ahLst/>
            <a:cxnLst>
              <a:cxn ang="0">
                <a:pos x="264" y="20"/>
              </a:cxn>
              <a:cxn ang="0">
                <a:pos x="286" y="52"/>
              </a:cxn>
              <a:cxn ang="0">
                <a:pos x="242" y="68"/>
              </a:cxn>
              <a:cxn ang="0">
                <a:pos x="202" y="72"/>
              </a:cxn>
              <a:cxn ang="0">
                <a:pos x="194" y="102"/>
              </a:cxn>
              <a:cxn ang="0">
                <a:pos x="140" y="114"/>
              </a:cxn>
              <a:cxn ang="0">
                <a:pos x="116" y="136"/>
              </a:cxn>
              <a:cxn ang="0">
                <a:pos x="84" y="164"/>
              </a:cxn>
              <a:cxn ang="0">
                <a:pos x="76" y="182"/>
              </a:cxn>
              <a:cxn ang="0">
                <a:pos x="60" y="224"/>
              </a:cxn>
              <a:cxn ang="0">
                <a:pos x="42" y="272"/>
              </a:cxn>
              <a:cxn ang="0">
                <a:pos x="24" y="296"/>
              </a:cxn>
              <a:cxn ang="0">
                <a:pos x="12" y="330"/>
              </a:cxn>
              <a:cxn ang="0">
                <a:pos x="16" y="352"/>
              </a:cxn>
              <a:cxn ang="0">
                <a:pos x="6" y="396"/>
              </a:cxn>
              <a:cxn ang="0">
                <a:pos x="30" y="420"/>
              </a:cxn>
              <a:cxn ang="0">
                <a:pos x="22" y="448"/>
              </a:cxn>
              <a:cxn ang="0">
                <a:pos x="38" y="472"/>
              </a:cxn>
              <a:cxn ang="0">
                <a:pos x="64" y="500"/>
              </a:cxn>
              <a:cxn ang="0">
                <a:pos x="76" y="546"/>
              </a:cxn>
              <a:cxn ang="0">
                <a:pos x="126" y="572"/>
              </a:cxn>
              <a:cxn ang="0">
                <a:pos x="130" y="602"/>
              </a:cxn>
              <a:cxn ang="0">
                <a:pos x="170" y="614"/>
              </a:cxn>
              <a:cxn ang="0">
                <a:pos x="188" y="636"/>
              </a:cxn>
              <a:cxn ang="0">
                <a:pos x="212" y="644"/>
              </a:cxn>
              <a:cxn ang="0">
                <a:pos x="238" y="662"/>
              </a:cxn>
              <a:cxn ang="0">
                <a:pos x="280" y="668"/>
              </a:cxn>
              <a:cxn ang="0">
                <a:pos x="300" y="676"/>
              </a:cxn>
              <a:cxn ang="0">
                <a:pos x="330" y="688"/>
              </a:cxn>
              <a:cxn ang="0">
                <a:pos x="350" y="694"/>
              </a:cxn>
              <a:cxn ang="0">
                <a:pos x="392" y="718"/>
              </a:cxn>
              <a:cxn ang="0">
                <a:pos x="398" y="686"/>
              </a:cxn>
              <a:cxn ang="0">
                <a:pos x="428" y="688"/>
              </a:cxn>
              <a:cxn ang="0">
                <a:pos x="504" y="660"/>
              </a:cxn>
              <a:cxn ang="0">
                <a:pos x="534" y="656"/>
              </a:cxn>
              <a:cxn ang="0">
                <a:pos x="550" y="644"/>
              </a:cxn>
              <a:cxn ang="0">
                <a:pos x="570" y="612"/>
              </a:cxn>
              <a:cxn ang="0">
                <a:pos x="612" y="586"/>
              </a:cxn>
              <a:cxn ang="0">
                <a:pos x="630" y="554"/>
              </a:cxn>
              <a:cxn ang="0">
                <a:pos x="656" y="520"/>
              </a:cxn>
              <a:cxn ang="0">
                <a:pos x="682" y="492"/>
              </a:cxn>
              <a:cxn ang="0">
                <a:pos x="692" y="466"/>
              </a:cxn>
              <a:cxn ang="0">
                <a:pos x="696" y="410"/>
              </a:cxn>
              <a:cxn ang="0">
                <a:pos x="734" y="352"/>
              </a:cxn>
              <a:cxn ang="0">
                <a:pos x="718" y="316"/>
              </a:cxn>
              <a:cxn ang="0">
                <a:pos x="710" y="292"/>
              </a:cxn>
              <a:cxn ang="0">
                <a:pos x="698" y="258"/>
              </a:cxn>
              <a:cxn ang="0">
                <a:pos x="678" y="212"/>
              </a:cxn>
              <a:cxn ang="0">
                <a:pos x="654" y="182"/>
              </a:cxn>
              <a:cxn ang="0">
                <a:pos x="632" y="154"/>
              </a:cxn>
              <a:cxn ang="0">
                <a:pos x="612" y="104"/>
              </a:cxn>
              <a:cxn ang="0">
                <a:pos x="592" y="108"/>
              </a:cxn>
              <a:cxn ang="0">
                <a:pos x="548" y="100"/>
              </a:cxn>
              <a:cxn ang="0">
                <a:pos x="508" y="22"/>
              </a:cxn>
              <a:cxn ang="0">
                <a:pos x="456" y="48"/>
              </a:cxn>
              <a:cxn ang="0">
                <a:pos x="430" y="46"/>
              </a:cxn>
              <a:cxn ang="0">
                <a:pos x="370" y="10"/>
              </a:cxn>
              <a:cxn ang="0">
                <a:pos x="348" y="10"/>
              </a:cxn>
              <a:cxn ang="0">
                <a:pos x="326" y="28"/>
              </a:cxn>
              <a:cxn ang="0">
                <a:pos x="294" y="42"/>
              </a:cxn>
              <a:cxn ang="0">
                <a:pos x="256" y="12"/>
              </a:cxn>
            </a:cxnLst>
            <a:rect l="0" t="0" r="r" b="b"/>
            <a:pathLst>
              <a:path w="742" h="718">
                <a:moveTo>
                  <a:pt x="256" y="12"/>
                </a:moveTo>
                <a:lnTo>
                  <a:pt x="252" y="8"/>
                </a:lnTo>
                <a:lnTo>
                  <a:pt x="252" y="6"/>
                </a:lnTo>
                <a:lnTo>
                  <a:pt x="250" y="6"/>
                </a:lnTo>
                <a:lnTo>
                  <a:pt x="252" y="8"/>
                </a:lnTo>
                <a:lnTo>
                  <a:pt x="254" y="10"/>
                </a:lnTo>
                <a:lnTo>
                  <a:pt x="256" y="12"/>
                </a:lnTo>
                <a:lnTo>
                  <a:pt x="260" y="16"/>
                </a:lnTo>
                <a:lnTo>
                  <a:pt x="264" y="20"/>
                </a:lnTo>
                <a:lnTo>
                  <a:pt x="268" y="24"/>
                </a:lnTo>
                <a:lnTo>
                  <a:pt x="270" y="28"/>
                </a:lnTo>
                <a:lnTo>
                  <a:pt x="274" y="32"/>
                </a:lnTo>
                <a:lnTo>
                  <a:pt x="278" y="34"/>
                </a:lnTo>
                <a:lnTo>
                  <a:pt x="280" y="36"/>
                </a:lnTo>
                <a:lnTo>
                  <a:pt x="280" y="38"/>
                </a:lnTo>
                <a:lnTo>
                  <a:pt x="282" y="38"/>
                </a:lnTo>
                <a:lnTo>
                  <a:pt x="288" y="48"/>
                </a:lnTo>
                <a:lnTo>
                  <a:pt x="286" y="52"/>
                </a:lnTo>
                <a:lnTo>
                  <a:pt x="278" y="56"/>
                </a:lnTo>
                <a:lnTo>
                  <a:pt x="268" y="58"/>
                </a:lnTo>
                <a:lnTo>
                  <a:pt x="256" y="58"/>
                </a:lnTo>
                <a:lnTo>
                  <a:pt x="246" y="56"/>
                </a:lnTo>
                <a:lnTo>
                  <a:pt x="238" y="54"/>
                </a:lnTo>
                <a:lnTo>
                  <a:pt x="242" y="58"/>
                </a:lnTo>
                <a:lnTo>
                  <a:pt x="246" y="62"/>
                </a:lnTo>
                <a:lnTo>
                  <a:pt x="244" y="64"/>
                </a:lnTo>
                <a:lnTo>
                  <a:pt x="242" y="68"/>
                </a:lnTo>
                <a:lnTo>
                  <a:pt x="238" y="70"/>
                </a:lnTo>
                <a:lnTo>
                  <a:pt x="232" y="72"/>
                </a:lnTo>
                <a:lnTo>
                  <a:pt x="228" y="72"/>
                </a:lnTo>
                <a:lnTo>
                  <a:pt x="222" y="70"/>
                </a:lnTo>
                <a:lnTo>
                  <a:pt x="216" y="68"/>
                </a:lnTo>
                <a:lnTo>
                  <a:pt x="212" y="64"/>
                </a:lnTo>
                <a:lnTo>
                  <a:pt x="206" y="64"/>
                </a:lnTo>
                <a:lnTo>
                  <a:pt x="204" y="68"/>
                </a:lnTo>
                <a:lnTo>
                  <a:pt x="202" y="72"/>
                </a:lnTo>
                <a:lnTo>
                  <a:pt x="200" y="76"/>
                </a:lnTo>
                <a:lnTo>
                  <a:pt x="196" y="78"/>
                </a:lnTo>
                <a:lnTo>
                  <a:pt x="190" y="80"/>
                </a:lnTo>
                <a:lnTo>
                  <a:pt x="196" y="82"/>
                </a:lnTo>
                <a:lnTo>
                  <a:pt x="198" y="86"/>
                </a:lnTo>
                <a:lnTo>
                  <a:pt x="200" y="90"/>
                </a:lnTo>
                <a:lnTo>
                  <a:pt x="200" y="94"/>
                </a:lnTo>
                <a:lnTo>
                  <a:pt x="198" y="98"/>
                </a:lnTo>
                <a:lnTo>
                  <a:pt x="194" y="102"/>
                </a:lnTo>
                <a:lnTo>
                  <a:pt x="186" y="102"/>
                </a:lnTo>
                <a:lnTo>
                  <a:pt x="172" y="100"/>
                </a:lnTo>
                <a:lnTo>
                  <a:pt x="162" y="100"/>
                </a:lnTo>
                <a:lnTo>
                  <a:pt x="164" y="102"/>
                </a:lnTo>
                <a:lnTo>
                  <a:pt x="166" y="106"/>
                </a:lnTo>
                <a:lnTo>
                  <a:pt x="168" y="110"/>
                </a:lnTo>
                <a:lnTo>
                  <a:pt x="154" y="110"/>
                </a:lnTo>
                <a:lnTo>
                  <a:pt x="140" y="110"/>
                </a:lnTo>
                <a:lnTo>
                  <a:pt x="140" y="114"/>
                </a:lnTo>
                <a:lnTo>
                  <a:pt x="142" y="116"/>
                </a:lnTo>
                <a:lnTo>
                  <a:pt x="136" y="118"/>
                </a:lnTo>
                <a:lnTo>
                  <a:pt x="130" y="118"/>
                </a:lnTo>
                <a:lnTo>
                  <a:pt x="124" y="118"/>
                </a:lnTo>
                <a:lnTo>
                  <a:pt x="126" y="122"/>
                </a:lnTo>
                <a:lnTo>
                  <a:pt x="126" y="126"/>
                </a:lnTo>
                <a:lnTo>
                  <a:pt x="126" y="130"/>
                </a:lnTo>
                <a:lnTo>
                  <a:pt x="128" y="134"/>
                </a:lnTo>
                <a:lnTo>
                  <a:pt x="116" y="136"/>
                </a:lnTo>
                <a:lnTo>
                  <a:pt x="106" y="140"/>
                </a:lnTo>
                <a:lnTo>
                  <a:pt x="96" y="144"/>
                </a:lnTo>
                <a:lnTo>
                  <a:pt x="82" y="142"/>
                </a:lnTo>
                <a:lnTo>
                  <a:pt x="88" y="146"/>
                </a:lnTo>
                <a:lnTo>
                  <a:pt x="92" y="148"/>
                </a:lnTo>
                <a:lnTo>
                  <a:pt x="92" y="152"/>
                </a:lnTo>
                <a:lnTo>
                  <a:pt x="92" y="156"/>
                </a:lnTo>
                <a:lnTo>
                  <a:pt x="88" y="160"/>
                </a:lnTo>
                <a:lnTo>
                  <a:pt x="84" y="164"/>
                </a:lnTo>
                <a:lnTo>
                  <a:pt x="78" y="166"/>
                </a:lnTo>
                <a:lnTo>
                  <a:pt x="74" y="168"/>
                </a:lnTo>
                <a:lnTo>
                  <a:pt x="68" y="170"/>
                </a:lnTo>
                <a:lnTo>
                  <a:pt x="62" y="172"/>
                </a:lnTo>
                <a:lnTo>
                  <a:pt x="58" y="172"/>
                </a:lnTo>
                <a:lnTo>
                  <a:pt x="64" y="174"/>
                </a:lnTo>
                <a:lnTo>
                  <a:pt x="68" y="176"/>
                </a:lnTo>
                <a:lnTo>
                  <a:pt x="72" y="180"/>
                </a:lnTo>
                <a:lnTo>
                  <a:pt x="76" y="182"/>
                </a:lnTo>
                <a:lnTo>
                  <a:pt x="78" y="184"/>
                </a:lnTo>
                <a:lnTo>
                  <a:pt x="78" y="190"/>
                </a:lnTo>
                <a:lnTo>
                  <a:pt x="78" y="194"/>
                </a:lnTo>
                <a:lnTo>
                  <a:pt x="76" y="202"/>
                </a:lnTo>
                <a:lnTo>
                  <a:pt x="70" y="204"/>
                </a:lnTo>
                <a:lnTo>
                  <a:pt x="62" y="204"/>
                </a:lnTo>
                <a:lnTo>
                  <a:pt x="54" y="204"/>
                </a:lnTo>
                <a:lnTo>
                  <a:pt x="60" y="214"/>
                </a:lnTo>
                <a:lnTo>
                  <a:pt x="60" y="224"/>
                </a:lnTo>
                <a:lnTo>
                  <a:pt x="56" y="236"/>
                </a:lnTo>
                <a:lnTo>
                  <a:pt x="56" y="248"/>
                </a:lnTo>
                <a:lnTo>
                  <a:pt x="46" y="248"/>
                </a:lnTo>
                <a:lnTo>
                  <a:pt x="34" y="248"/>
                </a:lnTo>
                <a:lnTo>
                  <a:pt x="38" y="250"/>
                </a:lnTo>
                <a:lnTo>
                  <a:pt x="42" y="254"/>
                </a:lnTo>
                <a:lnTo>
                  <a:pt x="44" y="260"/>
                </a:lnTo>
                <a:lnTo>
                  <a:pt x="44" y="268"/>
                </a:lnTo>
                <a:lnTo>
                  <a:pt x="42" y="272"/>
                </a:lnTo>
                <a:lnTo>
                  <a:pt x="38" y="276"/>
                </a:lnTo>
                <a:lnTo>
                  <a:pt x="34" y="278"/>
                </a:lnTo>
                <a:lnTo>
                  <a:pt x="28" y="280"/>
                </a:lnTo>
                <a:lnTo>
                  <a:pt x="24" y="280"/>
                </a:lnTo>
                <a:lnTo>
                  <a:pt x="18" y="282"/>
                </a:lnTo>
                <a:lnTo>
                  <a:pt x="24" y="284"/>
                </a:lnTo>
                <a:lnTo>
                  <a:pt x="26" y="288"/>
                </a:lnTo>
                <a:lnTo>
                  <a:pt x="26" y="292"/>
                </a:lnTo>
                <a:lnTo>
                  <a:pt x="24" y="296"/>
                </a:lnTo>
                <a:lnTo>
                  <a:pt x="18" y="300"/>
                </a:lnTo>
                <a:lnTo>
                  <a:pt x="28" y="302"/>
                </a:lnTo>
                <a:lnTo>
                  <a:pt x="38" y="306"/>
                </a:lnTo>
                <a:lnTo>
                  <a:pt x="38" y="312"/>
                </a:lnTo>
                <a:lnTo>
                  <a:pt x="34" y="316"/>
                </a:lnTo>
                <a:lnTo>
                  <a:pt x="28" y="320"/>
                </a:lnTo>
                <a:lnTo>
                  <a:pt x="24" y="322"/>
                </a:lnTo>
                <a:lnTo>
                  <a:pt x="18" y="326"/>
                </a:lnTo>
                <a:lnTo>
                  <a:pt x="12" y="330"/>
                </a:lnTo>
                <a:lnTo>
                  <a:pt x="8" y="334"/>
                </a:lnTo>
                <a:lnTo>
                  <a:pt x="12" y="336"/>
                </a:lnTo>
                <a:lnTo>
                  <a:pt x="18" y="338"/>
                </a:lnTo>
                <a:lnTo>
                  <a:pt x="22" y="338"/>
                </a:lnTo>
                <a:lnTo>
                  <a:pt x="20" y="342"/>
                </a:lnTo>
                <a:lnTo>
                  <a:pt x="18" y="344"/>
                </a:lnTo>
                <a:lnTo>
                  <a:pt x="14" y="348"/>
                </a:lnTo>
                <a:lnTo>
                  <a:pt x="12" y="350"/>
                </a:lnTo>
                <a:lnTo>
                  <a:pt x="16" y="352"/>
                </a:lnTo>
                <a:lnTo>
                  <a:pt x="22" y="354"/>
                </a:lnTo>
                <a:lnTo>
                  <a:pt x="26" y="356"/>
                </a:lnTo>
                <a:lnTo>
                  <a:pt x="24" y="358"/>
                </a:lnTo>
                <a:lnTo>
                  <a:pt x="22" y="362"/>
                </a:lnTo>
                <a:lnTo>
                  <a:pt x="32" y="364"/>
                </a:lnTo>
                <a:lnTo>
                  <a:pt x="44" y="368"/>
                </a:lnTo>
                <a:lnTo>
                  <a:pt x="22" y="382"/>
                </a:lnTo>
                <a:lnTo>
                  <a:pt x="0" y="394"/>
                </a:lnTo>
                <a:lnTo>
                  <a:pt x="6" y="396"/>
                </a:lnTo>
                <a:lnTo>
                  <a:pt x="14" y="398"/>
                </a:lnTo>
                <a:lnTo>
                  <a:pt x="20" y="402"/>
                </a:lnTo>
                <a:lnTo>
                  <a:pt x="24" y="406"/>
                </a:lnTo>
                <a:lnTo>
                  <a:pt x="22" y="408"/>
                </a:lnTo>
                <a:lnTo>
                  <a:pt x="20" y="410"/>
                </a:lnTo>
                <a:lnTo>
                  <a:pt x="16" y="412"/>
                </a:lnTo>
                <a:lnTo>
                  <a:pt x="22" y="414"/>
                </a:lnTo>
                <a:lnTo>
                  <a:pt x="28" y="416"/>
                </a:lnTo>
                <a:lnTo>
                  <a:pt x="30" y="420"/>
                </a:lnTo>
                <a:lnTo>
                  <a:pt x="32" y="424"/>
                </a:lnTo>
                <a:lnTo>
                  <a:pt x="32" y="428"/>
                </a:lnTo>
                <a:lnTo>
                  <a:pt x="28" y="434"/>
                </a:lnTo>
                <a:lnTo>
                  <a:pt x="32" y="434"/>
                </a:lnTo>
                <a:lnTo>
                  <a:pt x="34" y="434"/>
                </a:lnTo>
                <a:lnTo>
                  <a:pt x="34" y="440"/>
                </a:lnTo>
                <a:lnTo>
                  <a:pt x="30" y="442"/>
                </a:lnTo>
                <a:lnTo>
                  <a:pt x="26" y="446"/>
                </a:lnTo>
                <a:lnTo>
                  <a:pt x="22" y="448"/>
                </a:lnTo>
                <a:lnTo>
                  <a:pt x="20" y="452"/>
                </a:lnTo>
                <a:lnTo>
                  <a:pt x="16" y="456"/>
                </a:lnTo>
                <a:lnTo>
                  <a:pt x="22" y="454"/>
                </a:lnTo>
                <a:lnTo>
                  <a:pt x="28" y="456"/>
                </a:lnTo>
                <a:lnTo>
                  <a:pt x="34" y="458"/>
                </a:lnTo>
                <a:lnTo>
                  <a:pt x="40" y="460"/>
                </a:lnTo>
                <a:lnTo>
                  <a:pt x="44" y="464"/>
                </a:lnTo>
                <a:lnTo>
                  <a:pt x="40" y="468"/>
                </a:lnTo>
                <a:lnTo>
                  <a:pt x="38" y="472"/>
                </a:lnTo>
                <a:lnTo>
                  <a:pt x="34" y="476"/>
                </a:lnTo>
                <a:lnTo>
                  <a:pt x="40" y="478"/>
                </a:lnTo>
                <a:lnTo>
                  <a:pt x="44" y="482"/>
                </a:lnTo>
                <a:lnTo>
                  <a:pt x="48" y="486"/>
                </a:lnTo>
                <a:lnTo>
                  <a:pt x="48" y="490"/>
                </a:lnTo>
                <a:lnTo>
                  <a:pt x="48" y="496"/>
                </a:lnTo>
                <a:lnTo>
                  <a:pt x="54" y="496"/>
                </a:lnTo>
                <a:lnTo>
                  <a:pt x="60" y="498"/>
                </a:lnTo>
                <a:lnTo>
                  <a:pt x="64" y="500"/>
                </a:lnTo>
                <a:lnTo>
                  <a:pt x="66" y="504"/>
                </a:lnTo>
                <a:lnTo>
                  <a:pt x="66" y="508"/>
                </a:lnTo>
                <a:lnTo>
                  <a:pt x="66" y="514"/>
                </a:lnTo>
                <a:lnTo>
                  <a:pt x="62" y="520"/>
                </a:lnTo>
                <a:lnTo>
                  <a:pt x="68" y="524"/>
                </a:lnTo>
                <a:lnTo>
                  <a:pt x="72" y="528"/>
                </a:lnTo>
                <a:lnTo>
                  <a:pt x="74" y="534"/>
                </a:lnTo>
                <a:lnTo>
                  <a:pt x="76" y="540"/>
                </a:lnTo>
                <a:lnTo>
                  <a:pt x="76" y="546"/>
                </a:lnTo>
                <a:lnTo>
                  <a:pt x="96" y="546"/>
                </a:lnTo>
                <a:lnTo>
                  <a:pt x="118" y="544"/>
                </a:lnTo>
                <a:lnTo>
                  <a:pt x="114" y="552"/>
                </a:lnTo>
                <a:lnTo>
                  <a:pt x="112" y="558"/>
                </a:lnTo>
                <a:lnTo>
                  <a:pt x="110" y="566"/>
                </a:lnTo>
                <a:lnTo>
                  <a:pt x="108" y="572"/>
                </a:lnTo>
                <a:lnTo>
                  <a:pt x="114" y="572"/>
                </a:lnTo>
                <a:lnTo>
                  <a:pt x="120" y="572"/>
                </a:lnTo>
                <a:lnTo>
                  <a:pt x="126" y="572"/>
                </a:lnTo>
                <a:lnTo>
                  <a:pt x="122" y="578"/>
                </a:lnTo>
                <a:lnTo>
                  <a:pt x="118" y="584"/>
                </a:lnTo>
                <a:lnTo>
                  <a:pt x="116" y="592"/>
                </a:lnTo>
                <a:lnTo>
                  <a:pt x="122" y="592"/>
                </a:lnTo>
                <a:lnTo>
                  <a:pt x="128" y="592"/>
                </a:lnTo>
                <a:lnTo>
                  <a:pt x="136" y="592"/>
                </a:lnTo>
                <a:lnTo>
                  <a:pt x="134" y="594"/>
                </a:lnTo>
                <a:lnTo>
                  <a:pt x="132" y="598"/>
                </a:lnTo>
                <a:lnTo>
                  <a:pt x="130" y="602"/>
                </a:lnTo>
                <a:lnTo>
                  <a:pt x="128" y="604"/>
                </a:lnTo>
                <a:lnTo>
                  <a:pt x="144" y="606"/>
                </a:lnTo>
                <a:lnTo>
                  <a:pt x="156" y="610"/>
                </a:lnTo>
                <a:lnTo>
                  <a:pt x="164" y="622"/>
                </a:lnTo>
                <a:lnTo>
                  <a:pt x="162" y="620"/>
                </a:lnTo>
                <a:lnTo>
                  <a:pt x="160" y="618"/>
                </a:lnTo>
                <a:lnTo>
                  <a:pt x="164" y="614"/>
                </a:lnTo>
                <a:lnTo>
                  <a:pt x="168" y="614"/>
                </a:lnTo>
                <a:lnTo>
                  <a:pt x="170" y="614"/>
                </a:lnTo>
                <a:lnTo>
                  <a:pt x="172" y="614"/>
                </a:lnTo>
                <a:lnTo>
                  <a:pt x="174" y="618"/>
                </a:lnTo>
                <a:lnTo>
                  <a:pt x="174" y="620"/>
                </a:lnTo>
                <a:lnTo>
                  <a:pt x="176" y="624"/>
                </a:lnTo>
                <a:lnTo>
                  <a:pt x="178" y="628"/>
                </a:lnTo>
                <a:lnTo>
                  <a:pt x="178" y="630"/>
                </a:lnTo>
                <a:lnTo>
                  <a:pt x="180" y="632"/>
                </a:lnTo>
                <a:lnTo>
                  <a:pt x="184" y="634"/>
                </a:lnTo>
                <a:lnTo>
                  <a:pt x="188" y="636"/>
                </a:lnTo>
                <a:lnTo>
                  <a:pt x="190" y="636"/>
                </a:lnTo>
                <a:lnTo>
                  <a:pt x="194" y="638"/>
                </a:lnTo>
                <a:lnTo>
                  <a:pt x="198" y="638"/>
                </a:lnTo>
                <a:lnTo>
                  <a:pt x="200" y="640"/>
                </a:lnTo>
                <a:lnTo>
                  <a:pt x="202" y="644"/>
                </a:lnTo>
                <a:lnTo>
                  <a:pt x="204" y="648"/>
                </a:lnTo>
                <a:lnTo>
                  <a:pt x="206" y="646"/>
                </a:lnTo>
                <a:lnTo>
                  <a:pt x="210" y="646"/>
                </a:lnTo>
                <a:lnTo>
                  <a:pt x="212" y="644"/>
                </a:lnTo>
                <a:lnTo>
                  <a:pt x="216" y="648"/>
                </a:lnTo>
                <a:lnTo>
                  <a:pt x="220" y="654"/>
                </a:lnTo>
                <a:lnTo>
                  <a:pt x="222" y="658"/>
                </a:lnTo>
                <a:lnTo>
                  <a:pt x="224" y="654"/>
                </a:lnTo>
                <a:lnTo>
                  <a:pt x="228" y="650"/>
                </a:lnTo>
                <a:lnTo>
                  <a:pt x="232" y="652"/>
                </a:lnTo>
                <a:lnTo>
                  <a:pt x="234" y="654"/>
                </a:lnTo>
                <a:lnTo>
                  <a:pt x="238" y="656"/>
                </a:lnTo>
                <a:lnTo>
                  <a:pt x="238" y="662"/>
                </a:lnTo>
                <a:lnTo>
                  <a:pt x="240" y="666"/>
                </a:lnTo>
                <a:lnTo>
                  <a:pt x="252" y="662"/>
                </a:lnTo>
                <a:lnTo>
                  <a:pt x="262" y="666"/>
                </a:lnTo>
                <a:lnTo>
                  <a:pt x="270" y="674"/>
                </a:lnTo>
                <a:lnTo>
                  <a:pt x="276" y="686"/>
                </a:lnTo>
                <a:lnTo>
                  <a:pt x="274" y="678"/>
                </a:lnTo>
                <a:lnTo>
                  <a:pt x="276" y="674"/>
                </a:lnTo>
                <a:lnTo>
                  <a:pt x="278" y="670"/>
                </a:lnTo>
                <a:lnTo>
                  <a:pt x="280" y="668"/>
                </a:lnTo>
                <a:lnTo>
                  <a:pt x="284" y="666"/>
                </a:lnTo>
                <a:lnTo>
                  <a:pt x="288" y="668"/>
                </a:lnTo>
                <a:lnTo>
                  <a:pt x="292" y="672"/>
                </a:lnTo>
                <a:lnTo>
                  <a:pt x="296" y="678"/>
                </a:lnTo>
                <a:lnTo>
                  <a:pt x="294" y="674"/>
                </a:lnTo>
                <a:lnTo>
                  <a:pt x="294" y="674"/>
                </a:lnTo>
                <a:lnTo>
                  <a:pt x="296" y="674"/>
                </a:lnTo>
                <a:lnTo>
                  <a:pt x="298" y="674"/>
                </a:lnTo>
                <a:lnTo>
                  <a:pt x="300" y="676"/>
                </a:lnTo>
                <a:lnTo>
                  <a:pt x="302" y="680"/>
                </a:lnTo>
                <a:lnTo>
                  <a:pt x="304" y="682"/>
                </a:lnTo>
                <a:lnTo>
                  <a:pt x="304" y="686"/>
                </a:lnTo>
                <a:lnTo>
                  <a:pt x="310" y="682"/>
                </a:lnTo>
                <a:lnTo>
                  <a:pt x="318" y="680"/>
                </a:lnTo>
                <a:lnTo>
                  <a:pt x="324" y="678"/>
                </a:lnTo>
                <a:lnTo>
                  <a:pt x="326" y="682"/>
                </a:lnTo>
                <a:lnTo>
                  <a:pt x="328" y="684"/>
                </a:lnTo>
                <a:lnTo>
                  <a:pt x="330" y="688"/>
                </a:lnTo>
                <a:lnTo>
                  <a:pt x="330" y="692"/>
                </a:lnTo>
                <a:lnTo>
                  <a:pt x="332" y="686"/>
                </a:lnTo>
                <a:lnTo>
                  <a:pt x="332" y="684"/>
                </a:lnTo>
                <a:lnTo>
                  <a:pt x="334" y="682"/>
                </a:lnTo>
                <a:lnTo>
                  <a:pt x="338" y="684"/>
                </a:lnTo>
                <a:lnTo>
                  <a:pt x="340" y="684"/>
                </a:lnTo>
                <a:lnTo>
                  <a:pt x="344" y="688"/>
                </a:lnTo>
                <a:lnTo>
                  <a:pt x="346" y="690"/>
                </a:lnTo>
                <a:lnTo>
                  <a:pt x="350" y="694"/>
                </a:lnTo>
                <a:lnTo>
                  <a:pt x="352" y="698"/>
                </a:lnTo>
                <a:lnTo>
                  <a:pt x="356" y="702"/>
                </a:lnTo>
                <a:lnTo>
                  <a:pt x="358" y="706"/>
                </a:lnTo>
                <a:lnTo>
                  <a:pt x="360" y="708"/>
                </a:lnTo>
                <a:lnTo>
                  <a:pt x="364" y="700"/>
                </a:lnTo>
                <a:lnTo>
                  <a:pt x="370" y="700"/>
                </a:lnTo>
                <a:lnTo>
                  <a:pt x="378" y="704"/>
                </a:lnTo>
                <a:lnTo>
                  <a:pt x="386" y="712"/>
                </a:lnTo>
                <a:lnTo>
                  <a:pt x="392" y="718"/>
                </a:lnTo>
                <a:lnTo>
                  <a:pt x="386" y="714"/>
                </a:lnTo>
                <a:lnTo>
                  <a:pt x="384" y="710"/>
                </a:lnTo>
                <a:lnTo>
                  <a:pt x="382" y="706"/>
                </a:lnTo>
                <a:lnTo>
                  <a:pt x="382" y="702"/>
                </a:lnTo>
                <a:lnTo>
                  <a:pt x="384" y="696"/>
                </a:lnTo>
                <a:lnTo>
                  <a:pt x="386" y="692"/>
                </a:lnTo>
                <a:lnTo>
                  <a:pt x="390" y="690"/>
                </a:lnTo>
                <a:lnTo>
                  <a:pt x="394" y="686"/>
                </a:lnTo>
                <a:lnTo>
                  <a:pt x="398" y="686"/>
                </a:lnTo>
                <a:lnTo>
                  <a:pt x="404" y="688"/>
                </a:lnTo>
                <a:lnTo>
                  <a:pt x="408" y="690"/>
                </a:lnTo>
                <a:lnTo>
                  <a:pt x="412" y="696"/>
                </a:lnTo>
                <a:lnTo>
                  <a:pt x="414" y="692"/>
                </a:lnTo>
                <a:lnTo>
                  <a:pt x="414" y="690"/>
                </a:lnTo>
                <a:lnTo>
                  <a:pt x="418" y="688"/>
                </a:lnTo>
                <a:lnTo>
                  <a:pt x="420" y="686"/>
                </a:lnTo>
                <a:lnTo>
                  <a:pt x="424" y="686"/>
                </a:lnTo>
                <a:lnTo>
                  <a:pt x="428" y="688"/>
                </a:lnTo>
                <a:lnTo>
                  <a:pt x="432" y="690"/>
                </a:lnTo>
                <a:lnTo>
                  <a:pt x="434" y="694"/>
                </a:lnTo>
                <a:lnTo>
                  <a:pt x="438" y="682"/>
                </a:lnTo>
                <a:lnTo>
                  <a:pt x="450" y="676"/>
                </a:lnTo>
                <a:lnTo>
                  <a:pt x="462" y="674"/>
                </a:lnTo>
                <a:lnTo>
                  <a:pt x="472" y="680"/>
                </a:lnTo>
                <a:lnTo>
                  <a:pt x="482" y="672"/>
                </a:lnTo>
                <a:lnTo>
                  <a:pt x="494" y="666"/>
                </a:lnTo>
                <a:lnTo>
                  <a:pt x="504" y="660"/>
                </a:lnTo>
                <a:lnTo>
                  <a:pt x="506" y="658"/>
                </a:lnTo>
                <a:lnTo>
                  <a:pt x="508" y="656"/>
                </a:lnTo>
                <a:lnTo>
                  <a:pt x="508" y="654"/>
                </a:lnTo>
                <a:lnTo>
                  <a:pt x="510" y="654"/>
                </a:lnTo>
                <a:lnTo>
                  <a:pt x="514" y="652"/>
                </a:lnTo>
                <a:lnTo>
                  <a:pt x="520" y="652"/>
                </a:lnTo>
                <a:lnTo>
                  <a:pt x="524" y="652"/>
                </a:lnTo>
                <a:lnTo>
                  <a:pt x="528" y="654"/>
                </a:lnTo>
                <a:lnTo>
                  <a:pt x="534" y="656"/>
                </a:lnTo>
                <a:lnTo>
                  <a:pt x="540" y="658"/>
                </a:lnTo>
                <a:lnTo>
                  <a:pt x="538" y="654"/>
                </a:lnTo>
                <a:lnTo>
                  <a:pt x="538" y="652"/>
                </a:lnTo>
                <a:lnTo>
                  <a:pt x="538" y="648"/>
                </a:lnTo>
                <a:lnTo>
                  <a:pt x="550" y="648"/>
                </a:lnTo>
                <a:lnTo>
                  <a:pt x="562" y="650"/>
                </a:lnTo>
                <a:lnTo>
                  <a:pt x="558" y="648"/>
                </a:lnTo>
                <a:lnTo>
                  <a:pt x="552" y="646"/>
                </a:lnTo>
                <a:lnTo>
                  <a:pt x="550" y="644"/>
                </a:lnTo>
                <a:lnTo>
                  <a:pt x="546" y="640"/>
                </a:lnTo>
                <a:lnTo>
                  <a:pt x="544" y="634"/>
                </a:lnTo>
                <a:lnTo>
                  <a:pt x="544" y="628"/>
                </a:lnTo>
                <a:lnTo>
                  <a:pt x="546" y="622"/>
                </a:lnTo>
                <a:lnTo>
                  <a:pt x="548" y="616"/>
                </a:lnTo>
                <a:lnTo>
                  <a:pt x="552" y="614"/>
                </a:lnTo>
                <a:lnTo>
                  <a:pt x="558" y="612"/>
                </a:lnTo>
                <a:lnTo>
                  <a:pt x="564" y="612"/>
                </a:lnTo>
                <a:lnTo>
                  <a:pt x="570" y="612"/>
                </a:lnTo>
                <a:lnTo>
                  <a:pt x="576" y="612"/>
                </a:lnTo>
                <a:lnTo>
                  <a:pt x="572" y="608"/>
                </a:lnTo>
                <a:lnTo>
                  <a:pt x="572" y="606"/>
                </a:lnTo>
                <a:lnTo>
                  <a:pt x="570" y="602"/>
                </a:lnTo>
                <a:lnTo>
                  <a:pt x="570" y="598"/>
                </a:lnTo>
                <a:lnTo>
                  <a:pt x="584" y="600"/>
                </a:lnTo>
                <a:lnTo>
                  <a:pt x="592" y="598"/>
                </a:lnTo>
                <a:lnTo>
                  <a:pt x="600" y="594"/>
                </a:lnTo>
                <a:lnTo>
                  <a:pt x="612" y="586"/>
                </a:lnTo>
                <a:lnTo>
                  <a:pt x="614" y="582"/>
                </a:lnTo>
                <a:lnTo>
                  <a:pt x="620" y="580"/>
                </a:lnTo>
                <a:lnTo>
                  <a:pt x="624" y="580"/>
                </a:lnTo>
                <a:lnTo>
                  <a:pt x="626" y="576"/>
                </a:lnTo>
                <a:lnTo>
                  <a:pt x="628" y="572"/>
                </a:lnTo>
                <a:lnTo>
                  <a:pt x="628" y="568"/>
                </a:lnTo>
                <a:lnTo>
                  <a:pt x="628" y="562"/>
                </a:lnTo>
                <a:lnTo>
                  <a:pt x="628" y="558"/>
                </a:lnTo>
                <a:lnTo>
                  <a:pt x="630" y="554"/>
                </a:lnTo>
                <a:lnTo>
                  <a:pt x="626" y="552"/>
                </a:lnTo>
                <a:lnTo>
                  <a:pt x="622" y="548"/>
                </a:lnTo>
                <a:lnTo>
                  <a:pt x="620" y="548"/>
                </a:lnTo>
                <a:lnTo>
                  <a:pt x="630" y="536"/>
                </a:lnTo>
                <a:lnTo>
                  <a:pt x="642" y="532"/>
                </a:lnTo>
                <a:lnTo>
                  <a:pt x="656" y="534"/>
                </a:lnTo>
                <a:lnTo>
                  <a:pt x="656" y="530"/>
                </a:lnTo>
                <a:lnTo>
                  <a:pt x="656" y="524"/>
                </a:lnTo>
                <a:lnTo>
                  <a:pt x="656" y="520"/>
                </a:lnTo>
                <a:lnTo>
                  <a:pt x="658" y="516"/>
                </a:lnTo>
                <a:lnTo>
                  <a:pt x="658" y="512"/>
                </a:lnTo>
                <a:lnTo>
                  <a:pt x="662" y="510"/>
                </a:lnTo>
                <a:lnTo>
                  <a:pt x="666" y="508"/>
                </a:lnTo>
                <a:lnTo>
                  <a:pt x="672" y="508"/>
                </a:lnTo>
                <a:lnTo>
                  <a:pt x="674" y="502"/>
                </a:lnTo>
                <a:lnTo>
                  <a:pt x="676" y="498"/>
                </a:lnTo>
                <a:lnTo>
                  <a:pt x="678" y="494"/>
                </a:lnTo>
                <a:lnTo>
                  <a:pt x="682" y="492"/>
                </a:lnTo>
                <a:lnTo>
                  <a:pt x="684" y="490"/>
                </a:lnTo>
                <a:lnTo>
                  <a:pt x="688" y="490"/>
                </a:lnTo>
                <a:lnTo>
                  <a:pt x="692" y="488"/>
                </a:lnTo>
                <a:lnTo>
                  <a:pt x="696" y="484"/>
                </a:lnTo>
                <a:lnTo>
                  <a:pt x="698" y="482"/>
                </a:lnTo>
                <a:lnTo>
                  <a:pt x="694" y="478"/>
                </a:lnTo>
                <a:lnTo>
                  <a:pt x="690" y="476"/>
                </a:lnTo>
                <a:lnTo>
                  <a:pt x="688" y="472"/>
                </a:lnTo>
                <a:lnTo>
                  <a:pt x="692" y="466"/>
                </a:lnTo>
                <a:lnTo>
                  <a:pt x="700" y="462"/>
                </a:lnTo>
                <a:lnTo>
                  <a:pt x="708" y="458"/>
                </a:lnTo>
                <a:lnTo>
                  <a:pt x="714" y="452"/>
                </a:lnTo>
                <a:lnTo>
                  <a:pt x="704" y="446"/>
                </a:lnTo>
                <a:lnTo>
                  <a:pt x="700" y="436"/>
                </a:lnTo>
                <a:lnTo>
                  <a:pt x="700" y="424"/>
                </a:lnTo>
                <a:lnTo>
                  <a:pt x="708" y="414"/>
                </a:lnTo>
                <a:lnTo>
                  <a:pt x="702" y="412"/>
                </a:lnTo>
                <a:lnTo>
                  <a:pt x="696" y="410"/>
                </a:lnTo>
                <a:lnTo>
                  <a:pt x="692" y="408"/>
                </a:lnTo>
                <a:lnTo>
                  <a:pt x="706" y="402"/>
                </a:lnTo>
                <a:lnTo>
                  <a:pt x="712" y="398"/>
                </a:lnTo>
                <a:lnTo>
                  <a:pt x="714" y="392"/>
                </a:lnTo>
                <a:lnTo>
                  <a:pt x="716" y="382"/>
                </a:lnTo>
                <a:lnTo>
                  <a:pt x="718" y="370"/>
                </a:lnTo>
                <a:lnTo>
                  <a:pt x="724" y="362"/>
                </a:lnTo>
                <a:lnTo>
                  <a:pt x="728" y="356"/>
                </a:lnTo>
                <a:lnTo>
                  <a:pt x="734" y="352"/>
                </a:lnTo>
                <a:lnTo>
                  <a:pt x="736" y="348"/>
                </a:lnTo>
                <a:lnTo>
                  <a:pt x="736" y="342"/>
                </a:lnTo>
                <a:lnTo>
                  <a:pt x="732" y="332"/>
                </a:lnTo>
                <a:lnTo>
                  <a:pt x="736" y="330"/>
                </a:lnTo>
                <a:lnTo>
                  <a:pt x="742" y="328"/>
                </a:lnTo>
                <a:lnTo>
                  <a:pt x="736" y="326"/>
                </a:lnTo>
                <a:lnTo>
                  <a:pt x="730" y="322"/>
                </a:lnTo>
                <a:lnTo>
                  <a:pt x="722" y="320"/>
                </a:lnTo>
                <a:lnTo>
                  <a:pt x="718" y="316"/>
                </a:lnTo>
                <a:lnTo>
                  <a:pt x="714" y="312"/>
                </a:lnTo>
                <a:lnTo>
                  <a:pt x="710" y="306"/>
                </a:lnTo>
                <a:lnTo>
                  <a:pt x="716" y="306"/>
                </a:lnTo>
                <a:lnTo>
                  <a:pt x="720" y="302"/>
                </a:lnTo>
                <a:lnTo>
                  <a:pt x="726" y="302"/>
                </a:lnTo>
                <a:lnTo>
                  <a:pt x="722" y="298"/>
                </a:lnTo>
                <a:lnTo>
                  <a:pt x="718" y="296"/>
                </a:lnTo>
                <a:lnTo>
                  <a:pt x="714" y="294"/>
                </a:lnTo>
                <a:lnTo>
                  <a:pt x="710" y="292"/>
                </a:lnTo>
                <a:lnTo>
                  <a:pt x="706" y="290"/>
                </a:lnTo>
                <a:lnTo>
                  <a:pt x="702" y="286"/>
                </a:lnTo>
                <a:lnTo>
                  <a:pt x="706" y="284"/>
                </a:lnTo>
                <a:lnTo>
                  <a:pt x="708" y="282"/>
                </a:lnTo>
                <a:lnTo>
                  <a:pt x="708" y="276"/>
                </a:lnTo>
                <a:lnTo>
                  <a:pt x="704" y="272"/>
                </a:lnTo>
                <a:lnTo>
                  <a:pt x="700" y="268"/>
                </a:lnTo>
                <a:lnTo>
                  <a:pt x="694" y="268"/>
                </a:lnTo>
                <a:lnTo>
                  <a:pt x="698" y="258"/>
                </a:lnTo>
                <a:lnTo>
                  <a:pt x="704" y="248"/>
                </a:lnTo>
                <a:lnTo>
                  <a:pt x="710" y="238"/>
                </a:lnTo>
                <a:lnTo>
                  <a:pt x="700" y="250"/>
                </a:lnTo>
                <a:lnTo>
                  <a:pt x="694" y="252"/>
                </a:lnTo>
                <a:lnTo>
                  <a:pt x="690" y="250"/>
                </a:lnTo>
                <a:lnTo>
                  <a:pt x="682" y="244"/>
                </a:lnTo>
                <a:lnTo>
                  <a:pt x="672" y="234"/>
                </a:lnTo>
                <a:lnTo>
                  <a:pt x="680" y="222"/>
                </a:lnTo>
                <a:lnTo>
                  <a:pt x="678" y="212"/>
                </a:lnTo>
                <a:lnTo>
                  <a:pt x="672" y="206"/>
                </a:lnTo>
                <a:lnTo>
                  <a:pt x="662" y="202"/>
                </a:lnTo>
                <a:lnTo>
                  <a:pt x="650" y="202"/>
                </a:lnTo>
                <a:lnTo>
                  <a:pt x="654" y="198"/>
                </a:lnTo>
                <a:lnTo>
                  <a:pt x="658" y="196"/>
                </a:lnTo>
                <a:lnTo>
                  <a:pt x="662" y="192"/>
                </a:lnTo>
                <a:lnTo>
                  <a:pt x="664" y="188"/>
                </a:lnTo>
                <a:lnTo>
                  <a:pt x="660" y="184"/>
                </a:lnTo>
                <a:lnTo>
                  <a:pt x="654" y="182"/>
                </a:lnTo>
                <a:lnTo>
                  <a:pt x="650" y="180"/>
                </a:lnTo>
                <a:lnTo>
                  <a:pt x="648" y="184"/>
                </a:lnTo>
                <a:lnTo>
                  <a:pt x="646" y="190"/>
                </a:lnTo>
                <a:lnTo>
                  <a:pt x="644" y="192"/>
                </a:lnTo>
                <a:lnTo>
                  <a:pt x="640" y="196"/>
                </a:lnTo>
                <a:lnTo>
                  <a:pt x="640" y="184"/>
                </a:lnTo>
                <a:lnTo>
                  <a:pt x="640" y="172"/>
                </a:lnTo>
                <a:lnTo>
                  <a:pt x="638" y="162"/>
                </a:lnTo>
                <a:lnTo>
                  <a:pt x="632" y="154"/>
                </a:lnTo>
                <a:lnTo>
                  <a:pt x="622" y="152"/>
                </a:lnTo>
                <a:lnTo>
                  <a:pt x="622" y="146"/>
                </a:lnTo>
                <a:lnTo>
                  <a:pt x="622" y="140"/>
                </a:lnTo>
                <a:lnTo>
                  <a:pt x="622" y="134"/>
                </a:lnTo>
                <a:lnTo>
                  <a:pt x="622" y="128"/>
                </a:lnTo>
                <a:lnTo>
                  <a:pt x="618" y="110"/>
                </a:lnTo>
                <a:lnTo>
                  <a:pt x="614" y="94"/>
                </a:lnTo>
                <a:lnTo>
                  <a:pt x="612" y="98"/>
                </a:lnTo>
                <a:lnTo>
                  <a:pt x="612" y="104"/>
                </a:lnTo>
                <a:lnTo>
                  <a:pt x="610" y="108"/>
                </a:lnTo>
                <a:lnTo>
                  <a:pt x="608" y="114"/>
                </a:lnTo>
                <a:lnTo>
                  <a:pt x="606" y="118"/>
                </a:lnTo>
                <a:lnTo>
                  <a:pt x="602" y="120"/>
                </a:lnTo>
                <a:lnTo>
                  <a:pt x="598" y="122"/>
                </a:lnTo>
                <a:lnTo>
                  <a:pt x="592" y="122"/>
                </a:lnTo>
                <a:lnTo>
                  <a:pt x="592" y="118"/>
                </a:lnTo>
                <a:lnTo>
                  <a:pt x="592" y="114"/>
                </a:lnTo>
                <a:lnTo>
                  <a:pt x="592" y="108"/>
                </a:lnTo>
                <a:lnTo>
                  <a:pt x="590" y="112"/>
                </a:lnTo>
                <a:lnTo>
                  <a:pt x="586" y="114"/>
                </a:lnTo>
                <a:lnTo>
                  <a:pt x="582" y="116"/>
                </a:lnTo>
                <a:lnTo>
                  <a:pt x="574" y="100"/>
                </a:lnTo>
                <a:lnTo>
                  <a:pt x="568" y="80"/>
                </a:lnTo>
                <a:lnTo>
                  <a:pt x="564" y="90"/>
                </a:lnTo>
                <a:lnTo>
                  <a:pt x="558" y="96"/>
                </a:lnTo>
                <a:lnTo>
                  <a:pt x="552" y="104"/>
                </a:lnTo>
                <a:lnTo>
                  <a:pt x="548" y="100"/>
                </a:lnTo>
                <a:lnTo>
                  <a:pt x="544" y="94"/>
                </a:lnTo>
                <a:lnTo>
                  <a:pt x="542" y="90"/>
                </a:lnTo>
                <a:lnTo>
                  <a:pt x="540" y="82"/>
                </a:lnTo>
                <a:lnTo>
                  <a:pt x="540" y="76"/>
                </a:lnTo>
                <a:lnTo>
                  <a:pt x="536" y="80"/>
                </a:lnTo>
                <a:lnTo>
                  <a:pt x="534" y="82"/>
                </a:lnTo>
                <a:lnTo>
                  <a:pt x="530" y="84"/>
                </a:lnTo>
                <a:lnTo>
                  <a:pt x="520" y="52"/>
                </a:lnTo>
                <a:lnTo>
                  <a:pt x="508" y="22"/>
                </a:lnTo>
                <a:lnTo>
                  <a:pt x="504" y="30"/>
                </a:lnTo>
                <a:lnTo>
                  <a:pt x="498" y="40"/>
                </a:lnTo>
                <a:lnTo>
                  <a:pt x="490" y="48"/>
                </a:lnTo>
                <a:lnTo>
                  <a:pt x="482" y="52"/>
                </a:lnTo>
                <a:lnTo>
                  <a:pt x="472" y="50"/>
                </a:lnTo>
                <a:lnTo>
                  <a:pt x="468" y="52"/>
                </a:lnTo>
                <a:lnTo>
                  <a:pt x="464" y="54"/>
                </a:lnTo>
                <a:lnTo>
                  <a:pt x="460" y="58"/>
                </a:lnTo>
                <a:lnTo>
                  <a:pt x="456" y="48"/>
                </a:lnTo>
                <a:lnTo>
                  <a:pt x="450" y="38"/>
                </a:lnTo>
                <a:lnTo>
                  <a:pt x="448" y="30"/>
                </a:lnTo>
                <a:lnTo>
                  <a:pt x="444" y="28"/>
                </a:lnTo>
                <a:lnTo>
                  <a:pt x="440" y="28"/>
                </a:lnTo>
                <a:lnTo>
                  <a:pt x="440" y="36"/>
                </a:lnTo>
                <a:lnTo>
                  <a:pt x="438" y="40"/>
                </a:lnTo>
                <a:lnTo>
                  <a:pt x="436" y="44"/>
                </a:lnTo>
                <a:lnTo>
                  <a:pt x="432" y="46"/>
                </a:lnTo>
                <a:lnTo>
                  <a:pt x="430" y="46"/>
                </a:lnTo>
                <a:lnTo>
                  <a:pt x="424" y="44"/>
                </a:lnTo>
                <a:lnTo>
                  <a:pt x="420" y="40"/>
                </a:lnTo>
                <a:lnTo>
                  <a:pt x="416" y="34"/>
                </a:lnTo>
                <a:lnTo>
                  <a:pt x="412" y="38"/>
                </a:lnTo>
                <a:lnTo>
                  <a:pt x="408" y="40"/>
                </a:lnTo>
                <a:lnTo>
                  <a:pt x="404" y="44"/>
                </a:lnTo>
                <a:lnTo>
                  <a:pt x="386" y="22"/>
                </a:lnTo>
                <a:lnTo>
                  <a:pt x="368" y="0"/>
                </a:lnTo>
                <a:lnTo>
                  <a:pt x="370" y="10"/>
                </a:lnTo>
                <a:lnTo>
                  <a:pt x="372" y="18"/>
                </a:lnTo>
                <a:lnTo>
                  <a:pt x="372" y="28"/>
                </a:lnTo>
                <a:lnTo>
                  <a:pt x="364" y="26"/>
                </a:lnTo>
                <a:lnTo>
                  <a:pt x="360" y="22"/>
                </a:lnTo>
                <a:lnTo>
                  <a:pt x="354" y="16"/>
                </a:lnTo>
                <a:lnTo>
                  <a:pt x="352" y="10"/>
                </a:lnTo>
                <a:lnTo>
                  <a:pt x="350" y="2"/>
                </a:lnTo>
                <a:lnTo>
                  <a:pt x="350" y="6"/>
                </a:lnTo>
                <a:lnTo>
                  <a:pt x="348" y="10"/>
                </a:lnTo>
                <a:lnTo>
                  <a:pt x="348" y="14"/>
                </a:lnTo>
                <a:lnTo>
                  <a:pt x="346" y="20"/>
                </a:lnTo>
                <a:lnTo>
                  <a:pt x="344" y="24"/>
                </a:lnTo>
                <a:lnTo>
                  <a:pt x="342" y="28"/>
                </a:lnTo>
                <a:lnTo>
                  <a:pt x="340" y="32"/>
                </a:lnTo>
                <a:lnTo>
                  <a:pt x="338" y="34"/>
                </a:lnTo>
                <a:lnTo>
                  <a:pt x="334" y="34"/>
                </a:lnTo>
                <a:lnTo>
                  <a:pt x="330" y="32"/>
                </a:lnTo>
                <a:lnTo>
                  <a:pt x="326" y="28"/>
                </a:lnTo>
                <a:lnTo>
                  <a:pt x="326" y="32"/>
                </a:lnTo>
                <a:lnTo>
                  <a:pt x="328" y="38"/>
                </a:lnTo>
                <a:lnTo>
                  <a:pt x="324" y="36"/>
                </a:lnTo>
                <a:lnTo>
                  <a:pt x="320" y="34"/>
                </a:lnTo>
                <a:lnTo>
                  <a:pt x="316" y="32"/>
                </a:lnTo>
                <a:lnTo>
                  <a:pt x="314" y="36"/>
                </a:lnTo>
                <a:lnTo>
                  <a:pt x="314" y="40"/>
                </a:lnTo>
                <a:lnTo>
                  <a:pt x="312" y="44"/>
                </a:lnTo>
                <a:lnTo>
                  <a:pt x="294" y="42"/>
                </a:lnTo>
                <a:lnTo>
                  <a:pt x="278" y="32"/>
                </a:lnTo>
                <a:lnTo>
                  <a:pt x="264" y="18"/>
                </a:lnTo>
                <a:lnTo>
                  <a:pt x="250" y="4"/>
                </a:lnTo>
                <a:lnTo>
                  <a:pt x="260" y="6"/>
                </a:lnTo>
                <a:lnTo>
                  <a:pt x="266" y="14"/>
                </a:lnTo>
                <a:lnTo>
                  <a:pt x="270" y="24"/>
                </a:lnTo>
                <a:lnTo>
                  <a:pt x="274" y="34"/>
                </a:lnTo>
                <a:lnTo>
                  <a:pt x="282" y="40"/>
                </a:lnTo>
                <a:lnTo>
                  <a:pt x="256" y="12"/>
                </a:lnTo>
                <a:close/>
              </a:path>
            </a:pathLst>
          </a:custGeom>
          <a:gradFill rotWithShape="1">
            <a:gsLst>
              <a:gs pos="0">
                <a:schemeClr val="folHlink">
                  <a:gamma/>
                  <a:tint val="69804"/>
                  <a:invGamma/>
                </a:schemeClr>
              </a:gs>
              <a:gs pos="100000">
                <a:schemeClr val="folHlink"/>
              </a:gs>
            </a:gsLst>
            <a:lin ang="54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8548" name="Freeform 4"/>
          <p:cNvSpPr/>
          <p:nvPr>
            <p:custDataLst>
              <p:tags r:id="rId7"/>
            </p:custDataLst>
          </p:nvPr>
        </p:nvSpPr>
        <p:spPr bwMode="gray">
          <a:xfrm>
            <a:off x="1880235" y="2318385"/>
            <a:ext cx="2160588" cy="2232025"/>
          </a:xfrm>
          <a:custGeom>
            <a:avLst/>
            <a:gdLst/>
            <a:ahLst/>
            <a:cxnLst>
              <a:cxn ang="0">
                <a:pos x="264" y="20"/>
              </a:cxn>
              <a:cxn ang="0">
                <a:pos x="286" y="52"/>
              </a:cxn>
              <a:cxn ang="0">
                <a:pos x="242" y="68"/>
              </a:cxn>
              <a:cxn ang="0">
                <a:pos x="202" y="72"/>
              </a:cxn>
              <a:cxn ang="0">
                <a:pos x="194" y="102"/>
              </a:cxn>
              <a:cxn ang="0">
                <a:pos x="140" y="114"/>
              </a:cxn>
              <a:cxn ang="0">
                <a:pos x="116" y="136"/>
              </a:cxn>
              <a:cxn ang="0">
                <a:pos x="84" y="164"/>
              </a:cxn>
              <a:cxn ang="0">
                <a:pos x="76" y="182"/>
              </a:cxn>
              <a:cxn ang="0">
                <a:pos x="60" y="224"/>
              </a:cxn>
              <a:cxn ang="0">
                <a:pos x="42" y="272"/>
              </a:cxn>
              <a:cxn ang="0">
                <a:pos x="24" y="296"/>
              </a:cxn>
              <a:cxn ang="0">
                <a:pos x="12" y="330"/>
              </a:cxn>
              <a:cxn ang="0">
                <a:pos x="16" y="352"/>
              </a:cxn>
              <a:cxn ang="0">
                <a:pos x="6" y="396"/>
              </a:cxn>
              <a:cxn ang="0">
                <a:pos x="30" y="420"/>
              </a:cxn>
              <a:cxn ang="0">
                <a:pos x="22" y="448"/>
              </a:cxn>
              <a:cxn ang="0">
                <a:pos x="38" y="472"/>
              </a:cxn>
              <a:cxn ang="0">
                <a:pos x="64" y="500"/>
              </a:cxn>
              <a:cxn ang="0">
                <a:pos x="76" y="546"/>
              </a:cxn>
              <a:cxn ang="0">
                <a:pos x="126" y="572"/>
              </a:cxn>
              <a:cxn ang="0">
                <a:pos x="130" y="602"/>
              </a:cxn>
              <a:cxn ang="0">
                <a:pos x="170" y="614"/>
              </a:cxn>
              <a:cxn ang="0">
                <a:pos x="188" y="636"/>
              </a:cxn>
              <a:cxn ang="0">
                <a:pos x="212" y="644"/>
              </a:cxn>
              <a:cxn ang="0">
                <a:pos x="238" y="662"/>
              </a:cxn>
              <a:cxn ang="0">
                <a:pos x="280" y="668"/>
              </a:cxn>
              <a:cxn ang="0">
                <a:pos x="300" y="676"/>
              </a:cxn>
              <a:cxn ang="0">
                <a:pos x="330" y="688"/>
              </a:cxn>
              <a:cxn ang="0">
                <a:pos x="350" y="694"/>
              </a:cxn>
              <a:cxn ang="0">
                <a:pos x="392" y="718"/>
              </a:cxn>
              <a:cxn ang="0">
                <a:pos x="398" y="686"/>
              </a:cxn>
              <a:cxn ang="0">
                <a:pos x="428" y="688"/>
              </a:cxn>
              <a:cxn ang="0">
                <a:pos x="504" y="660"/>
              </a:cxn>
              <a:cxn ang="0">
                <a:pos x="534" y="656"/>
              </a:cxn>
              <a:cxn ang="0">
                <a:pos x="550" y="644"/>
              </a:cxn>
              <a:cxn ang="0">
                <a:pos x="570" y="612"/>
              </a:cxn>
              <a:cxn ang="0">
                <a:pos x="612" y="586"/>
              </a:cxn>
              <a:cxn ang="0">
                <a:pos x="630" y="554"/>
              </a:cxn>
              <a:cxn ang="0">
                <a:pos x="656" y="520"/>
              </a:cxn>
              <a:cxn ang="0">
                <a:pos x="682" y="492"/>
              </a:cxn>
              <a:cxn ang="0">
                <a:pos x="692" y="466"/>
              </a:cxn>
              <a:cxn ang="0">
                <a:pos x="696" y="410"/>
              </a:cxn>
              <a:cxn ang="0">
                <a:pos x="734" y="352"/>
              </a:cxn>
              <a:cxn ang="0">
                <a:pos x="718" y="316"/>
              </a:cxn>
              <a:cxn ang="0">
                <a:pos x="710" y="292"/>
              </a:cxn>
              <a:cxn ang="0">
                <a:pos x="698" y="258"/>
              </a:cxn>
              <a:cxn ang="0">
                <a:pos x="678" y="212"/>
              </a:cxn>
              <a:cxn ang="0">
                <a:pos x="654" y="182"/>
              </a:cxn>
              <a:cxn ang="0">
                <a:pos x="632" y="154"/>
              </a:cxn>
              <a:cxn ang="0">
                <a:pos x="612" y="104"/>
              </a:cxn>
              <a:cxn ang="0">
                <a:pos x="592" y="108"/>
              </a:cxn>
              <a:cxn ang="0">
                <a:pos x="548" y="100"/>
              </a:cxn>
              <a:cxn ang="0">
                <a:pos x="508" y="22"/>
              </a:cxn>
              <a:cxn ang="0">
                <a:pos x="456" y="48"/>
              </a:cxn>
              <a:cxn ang="0">
                <a:pos x="430" y="46"/>
              </a:cxn>
              <a:cxn ang="0">
                <a:pos x="370" y="10"/>
              </a:cxn>
              <a:cxn ang="0">
                <a:pos x="348" y="10"/>
              </a:cxn>
              <a:cxn ang="0">
                <a:pos x="326" y="28"/>
              </a:cxn>
              <a:cxn ang="0">
                <a:pos x="294" y="42"/>
              </a:cxn>
              <a:cxn ang="0">
                <a:pos x="256" y="12"/>
              </a:cxn>
            </a:cxnLst>
            <a:rect l="0" t="0" r="r" b="b"/>
            <a:pathLst>
              <a:path w="742" h="718">
                <a:moveTo>
                  <a:pt x="256" y="12"/>
                </a:moveTo>
                <a:lnTo>
                  <a:pt x="252" y="8"/>
                </a:lnTo>
                <a:lnTo>
                  <a:pt x="252" y="6"/>
                </a:lnTo>
                <a:lnTo>
                  <a:pt x="250" y="6"/>
                </a:lnTo>
                <a:lnTo>
                  <a:pt x="252" y="8"/>
                </a:lnTo>
                <a:lnTo>
                  <a:pt x="254" y="10"/>
                </a:lnTo>
                <a:lnTo>
                  <a:pt x="256" y="12"/>
                </a:lnTo>
                <a:lnTo>
                  <a:pt x="260" y="16"/>
                </a:lnTo>
                <a:lnTo>
                  <a:pt x="264" y="20"/>
                </a:lnTo>
                <a:lnTo>
                  <a:pt x="268" y="24"/>
                </a:lnTo>
                <a:lnTo>
                  <a:pt x="270" y="28"/>
                </a:lnTo>
                <a:lnTo>
                  <a:pt x="274" y="32"/>
                </a:lnTo>
                <a:lnTo>
                  <a:pt x="278" y="34"/>
                </a:lnTo>
                <a:lnTo>
                  <a:pt x="280" y="36"/>
                </a:lnTo>
                <a:lnTo>
                  <a:pt x="280" y="38"/>
                </a:lnTo>
                <a:lnTo>
                  <a:pt x="282" y="38"/>
                </a:lnTo>
                <a:lnTo>
                  <a:pt x="288" y="48"/>
                </a:lnTo>
                <a:lnTo>
                  <a:pt x="286" y="52"/>
                </a:lnTo>
                <a:lnTo>
                  <a:pt x="278" y="56"/>
                </a:lnTo>
                <a:lnTo>
                  <a:pt x="268" y="58"/>
                </a:lnTo>
                <a:lnTo>
                  <a:pt x="256" y="58"/>
                </a:lnTo>
                <a:lnTo>
                  <a:pt x="246" y="56"/>
                </a:lnTo>
                <a:lnTo>
                  <a:pt x="238" y="54"/>
                </a:lnTo>
                <a:lnTo>
                  <a:pt x="242" y="58"/>
                </a:lnTo>
                <a:lnTo>
                  <a:pt x="246" y="62"/>
                </a:lnTo>
                <a:lnTo>
                  <a:pt x="244" y="64"/>
                </a:lnTo>
                <a:lnTo>
                  <a:pt x="242" y="68"/>
                </a:lnTo>
                <a:lnTo>
                  <a:pt x="238" y="70"/>
                </a:lnTo>
                <a:lnTo>
                  <a:pt x="232" y="72"/>
                </a:lnTo>
                <a:lnTo>
                  <a:pt x="228" y="72"/>
                </a:lnTo>
                <a:lnTo>
                  <a:pt x="222" y="70"/>
                </a:lnTo>
                <a:lnTo>
                  <a:pt x="216" y="68"/>
                </a:lnTo>
                <a:lnTo>
                  <a:pt x="212" y="64"/>
                </a:lnTo>
                <a:lnTo>
                  <a:pt x="206" y="64"/>
                </a:lnTo>
                <a:lnTo>
                  <a:pt x="204" y="68"/>
                </a:lnTo>
                <a:lnTo>
                  <a:pt x="202" y="72"/>
                </a:lnTo>
                <a:lnTo>
                  <a:pt x="200" y="76"/>
                </a:lnTo>
                <a:lnTo>
                  <a:pt x="196" y="78"/>
                </a:lnTo>
                <a:lnTo>
                  <a:pt x="190" y="80"/>
                </a:lnTo>
                <a:lnTo>
                  <a:pt x="196" y="82"/>
                </a:lnTo>
                <a:lnTo>
                  <a:pt x="198" y="86"/>
                </a:lnTo>
                <a:lnTo>
                  <a:pt x="200" y="90"/>
                </a:lnTo>
                <a:lnTo>
                  <a:pt x="200" y="94"/>
                </a:lnTo>
                <a:lnTo>
                  <a:pt x="198" y="98"/>
                </a:lnTo>
                <a:lnTo>
                  <a:pt x="194" y="102"/>
                </a:lnTo>
                <a:lnTo>
                  <a:pt x="186" y="102"/>
                </a:lnTo>
                <a:lnTo>
                  <a:pt x="172" y="100"/>
                </a:lnTo>
                <a:lnTo>
                  <a:pt x="162" y="100"/>
                </a:lnTo>
                <a:lnTo>
                  <a:pt x="164" y="102"/>
                </a:lnTo>
                <a:lnTo>
                  <a:pt x="166" y="106"/>
                </a:lnTo>
                <a:lnTo>
                  <a:pt x="168" y="110"/>
                </a:lnTo>
                <a:lnTo>
                  <a:pt x="154" y="110"/>
                </a:lnTo>
                <a:lnTo>
                  <a:pt x="140" y="110"/>
                </a:lnTo>
                <a:lnTo>
                  <a:pt x="140" y="114"/>
                </a:lnTo>
                <a:lnTo>
                  <a:pt x="142" y="116"/>
                </a:lnTo>
                <a:lnTo>
                  <a:pt x="136" y="118"/>
                </a:lnTo>
                <a:lnTo>
                  <a:pt x="130" y="118"/>
                </a:lnTo>
                <a:lnTo>
                  <a:pt x="124" y="118"/>
                </a:lnTo>
                <a:lnTo>
                  <a:pt x="126" y="122"/>
                </a:lnTo>
                <a:lnTo>
                  <a:pt x="126" y="126"/>
                </a:lnTo>
                <a:lnTo>
                  <a:pt x="126" y="130"/>
                </a:lnTo>
                <a:lnTo>
                  <a:pt x="128" y="134"/>
                </a:lnTo>
                <a:lnTo>
                  <a:pt x="116" y="136"/>
                </a:lnTo>
                <a:lnTo>
                  <a:pt x="106" y="140"/>
                </a:lnTo>
                <a:lnTo>
                  <a:pt x="96" y="144"/>
                </a:lnTo>
                <a:lnTo>
                  <a:pt x="82" y="142"/>
                </a:lnTo>
                <a:lnTo>
                  <a:pt x="88" y="146"/>
                </a:lnTo>
                <a:lnTo>
                  <a:pt x="92" y="148"/>
                </a:lnTo>
                <a:lnTo>
                  <a:pt x="92" y="152"/>
                </a:lnTo>
                <a:lnTo>
                  <a:pt x="92" y="156"/>
                </a:lnTo>
                <a:lnTo>
                  <a:pt x="88" y="160"/>
                </a:lnTo>
                <a:lnTo>
                  <a:pt x="84" y="164"/>
                </a:lnTo>
                <a:lnTo>
                  <a:pt x="78" y="166"/>
                </a:lnTo>
                <a:lnTo>
                  <a:pt x="74" y="168"/>
                </a:lnTo>
                <a:lnTo>
                  <a:pt x="68" y="170"/>
                </a:lnTo>
                <a:lnTo>
                  <a:pt x="62" y="172"/>
                </a:lnTo>
                <a:lnTo>
                  <a:pt x="58" y="172"/>
                </a:lnTo>
                <a:lnTo>
                  <a:pt x="64" y="174"/>
                </a:lnTo>
                <a:lnTo>
                  <a:pt x="68" y="176"/>
                </a:lnTo>
                <a:lnTo>
                  <a:pt x="72" y="180"/>
                </a:lnTo>
                <a:lnTo>
                  <a:pt x="76" y="182"/>
                </a:lnTo>
                <a:lnTo>
                  <a:pt x="78" y="184"/>
                </a:lnTo>
                <a:lnTo>
                  <a:pt x="78" y="190"/>
                </a:lnTo>
                <a:lnTo>
                  <a:pt x="78" y="194"/>
                </a:lnTo>
                <a:lnTo>
                  <a:pt x="76" y="202"/>
                </a:lnTo>
                <a:lnTo>
                  <a:pt x="70" y="204"/>
                </a:lnTo>
                <a:lnTo>
                  <a:pt x="62" y="204"/>
                </a:lnTo>
                <a:lnTo>
                  <a:pt x="54" y="204"/>
                </a:lnTo>
                <a:lnTo>
                  <a:pt x="60" y="214"/>
                </a:lnTo>
                <a:lnTo>
                  <a:pt x="60" y="224"/>
                </a:lnTo>
                <a:lnTo>
                  <a:pt x="56" y="236"/>
                </a:lnTo>
                <a:lnTo>
                  <a:pt x="56" y="248"/>
                </a:lnTo>
                <a:lnTo>
                  <a:pt x="46" y="248"/>
                </a:lnTo>
                <a:lnTo>
                  <a:pt x="34" y="248"/>
                </a:lnTo>
                <a:lnTo>
                  <a:pt x="38" y="250"/>
                </a:lnTo>
                <a:lnTo>
                  <a:pt x="42" y="254"/>
                </a:lnTo>
                <a:lnTo>
                  <a:pt x="44" y="260"/>
                </a:lnTo>
                <a:lnTo>
                  <a:pt x="44" y="268"/>
                </a:lnTo>
                <a:lnTo>
                  <a:pt x="42" y="272"/>
                </a:lnTo>
                <a:lnTo>
                  <a:pt x="38" y="276"/>
                </a:lnTo>
                <a:lnTo>
                  <a:pt x="34" y="278"/>
                </a:lnTo>
                <a:lnTo>
                  <a:pt x="28" y="280"/>
                </a:lnTo>
                <a:lnTo>
                  <a:pt x="24" y="280"/>
                </a:lnTo>
                <a:lnTo>
                  <a:pt x="18" y="282"/>
                </a:lnTo>
                <a:lnTo>
                  <a:pt x="24" y="284"/>
                </a:lnTo>
                <a:lnTo>
                  <a:pt x="26" y="288"/>
                </a:lnTo>
                <a:lnTo>
                  <a:pt x="26" y="292"/>
                </a:lnTo>
                <a:lnTo>
                  <a:pt x="24" y="296"/>
                </a:lnTo>
                <a:lnTo>
                  <a:pt x="18" y="300"/>
                </a:lnTo>
                <a:lnTo>
                  <a:pt x="28" y="302"/>
                </a:lnTo>
                <a:lnTo>
                  <a:pt x="38" y="306"/>
                </a:lnTo>
                <a:lnTo>
                  <a:pt x="38" y="312"/>
                </a:lnTo>
                <a:lnTo>
                  <a:pt x="34" y="316"/>
                </a:lnTo>
                <a:lnTo>
                  <a:pt x="28" y="320"/>
                </a:lnTo>
                <a:lnTo>
                  <a:pt x="24" y="322"/>
                </a:lnTo>
                <a:lnTo>
                  <a:pt x="18" y="326"/>
                </a:lnTo>
                <a:lnTo>
                  <a:pt x="12" y="330"/>
                </a:lnTo>
                <a:lnTo>
                  <a:pt x="8" y="334"/>
                </a:lnTo>
                <a:lnTo>
                  <a:pt x="12" y="336"/>
                </a:lnTo>
                <a:lnTo>
                  <a:pt x="18" y="338"/>
                </a:lnTo>
                <a:lnTo>
                  <a:pt x="22" y="338"/>
                </a:lnTo>
                <a:lnTo>
                  <a:pt x="20" y="342"/>
                </a:lnTo>
                <a:lnTo>
                  <a:pt x="18" y="344"/>
                </a:lnTo>
                <a:lnTo>
                  <a:pt x="14" y="348"/>
                </a:lnTo>
                <a:lnTo>
                  <a:pt x="12" y="350"/>
                </a:lnTo>
                <a:lnTo>
                  <a:pt x="16" y="352"/>
                </a:lnTo>
                <a:lnTo>
                  <a:pt x="22" y="354"/>
                </a:lnTo>
                <a:lnTo>
                  <a:pt x="26" y="356"/>
                </a:lnTo>
                <a:lnTo>
                  <a:pt x="24" y="358"/>
                </a:lnTo>
                <a:lnTo>
                  <a:pt x="22" y="362"/>
                </a:lnTo>
                <a:lnTo>
                  <a:pt x="32" y="364"/>
                </a:lnTo>
                <a:lnTo>
                  <a:pt x="44" y="368"/>
                </a:lnTo>
                <a:lnTo>
                  <a:pt x="22" y="382"/>
                </a:lnTo>
                <a:lnTo>
                  <a:pt x="0" y="394"/>
                </a:lnTo>
                <a:lnTo>
                  <a:pt x="6" y="396"/>
                </a:lnTo>
                <a:lnTo>
                  <a:pt x="14" y="398"/>
                </a:lnTo>
                <a:lnTo>
                  <a:pt x="20" y="402"/>
                </a:lnTo>
                <a:lnTo>
                  <a:pt x="24" y="406"/>
                </a:lnTo>
                <a:lnTo>
                  <a:pt x="22" y="408"/>
                </a:lnTo>
                <a:lnTo>
                  <a:pt x="20" y="410"/>
                </a:lnTo>
                <a:lnTo>
                  <a:pt x="16" y="412"/>
                </a:lnTo>
                <a:lnTo>
                  <a:pt x="22" y="414"/>
                </a:lnTo>
                <a:lnTo>
                  <a:pt x="28" y="416"/>
                </a:lnTo>
                <a:lnTo>
                  <a:pt x="30" y="420"/>
                </a:lnTo>
                <a:lnTo>
                  <a:pt x="32" y="424"/>
                </a:lnTo>
                <a:lnTo>
                  <a:pt x="32" y="428"/>
                </a:lnTo>
                <a:lnTo>
                  <a:pt x="28" y="434"/>
                </a:lnTo>
                <a:lnTo>
                  <a:pt x="32" y="434"/>
                </a:lnTo>
                <a:lnTo>
                  <a:pt x="34" y="434"/>
                </a:lnTo>
                <a:lnTo>
                  <a:pt x="34" y="440"/>
                </a:lnTo>
                <a:lnTo>
                  <a:pt x="30" y="442"/>
                </a:lnTo>
                <a:lnTo>
                  <a:pt x="26" y="446"/>
                </a:lnTo>
                <a:lnTo>
                  <a:pt x="22" y="448"/>
                </a:lnTo>
                <a:lnTo>
                  <a:pt x="20" y="452"/>
                </a:lnTo>
                <a:lnTo>
                  <a:pt x="16" y="456"/>
                </a:lnTo>
                <a:lnTo>
                  <a:pt x="22" y="454"/>
                </a:lnTo>
                <a:lnTo>
                  <a:pt x="28" y="456"/>
                </a:lnTo>
                <a:lnTo>
                  <a:pt x="34" y="458"/>
                </a:lnTo>
                <a:lnTo>
                  <a:pt x="40" y="460"/>
                </a:lnTo>
                <a:lnTo>
                  <a:pt x="44" y="464"/>
                </a:lnTo>
                <a:lnTo>
                  <a:pt x="40" y="468"/>
                </a:lnTo>
                <a:lnTo>
                  <a:pt x="38" y="472"/>
                </a:lnTo>
                <a:lnTo>
                  <a:pt x="34" y="476"/>
                </a:lnTo>
                <a:lnTo>
                  <a:pt x="40" y="478"/>
                </a:lnTo>
                <a:lnTo>
                  <a:pt x="44" y="482"/>
                </a:lnTo>
                <a:lnTo>
                  <a:pt x="48" y="486"/>
                </a:lnTo>
                <a:lnTo>
                  <a:pt x="48" y="490"/>
                </a:lnTo>
                <a:lnTo>
                  <a:pt x="48" y="496"/>
                </a:lnTo>
                <a:lnTo>
                  <a:pt x="54" y="496"/>
                </a:lnTo>
                <a:lnTo>
                  <a:pt x="60" y="498"/>
                </a:lnTo>
                <a:lnTo>
                  <a:pt x="64" y="500"/>
                </a:lnTo>
                <a:lnTo>
                  <a:pt x="66" y="504"/>
                </a:lnTo>
                <a:lnTo>
                  <a:pt x="66" y="508"/>
                </a:lnTo>
                <a:lnTo>
                  <a:pt x="66" y="514"/>
                </a:lnTo>
                <a:lnTo>
                  <a:pt x="62" y="520"/>
                </a:lnTo>
                <a:lnTo>
                  <a:pt x="68" y="524"/>
                </a:lnTo>
                <a:lnTo>
                  <a:pt x="72" y="528"/>
                </a:lnTo>
                <a:lnTo>
                  <a:pt x="74" y="534"/>
                </a:lnTo>
                <a:lnTo>
                  <a:pt x="76" y="540"/>
                </a:lnTo>
                <a:lnTo>
                  <a:pt x="76" y="546"/>
                </a:lnTo>
                <a:lnTo>
                  <a:pt x="96" y="546"/>
                </a:lnTo>
                <a:lnTo>
                  <a:pt x="118" y="544"/>
                </a:lnTo>
                <a:lnTo>
                  <a:pt x="114" y="552"/>
                </a:lnTo>
                <a:lnTo>
                  <a:pt x="112" y="558"/>
                </a:lnTo>
                <a:lnTo>
                  <a:pt x="110" y="566"/>
                </a:lnTo>
                <a:lnTo>
                  <a:pt x="108" y="572"/>
                </a:lnTo>
                <a:lnTo>
                  <a:pt x="114" y="572"/>
                </a:lnTo>
                <a:lnTo>
                  <a:pt x="120" y="572"/>
                </a:lnTo>
                <a:lnTo>
                  <a:pt x="126" y="572"/>
                </a:lnTo>
                <a:lnTo>
                  <a:pt x="122" y="578"/>
                </a:lnTo>
                <a:lnTo>
                  <a:pt x="118" y="584"/>
                </a:lnTo>
                <a:lnTo>
                  <a:pt x="116" y="592"/>
                </a:lnTo>
                <a:lnTo>
                  <a:pt x="122" y="592"/>
                </a:lnTo>
                <a:lnTo>
                  <a:pt x="128" y="592"/>
                </a:lnTo>
                <a:lnTo>
                  <a:pt x="136" y="592"/>
                </a:lnTo>
                <a:lnTo>
                  <a:pt x="134" y="594"/>
                </a:lnTo>
                <a:lnTo>
                  <a:pt x="132" y="598"/>
                </a:lnTo>
                <a:lnTo>
                  <a:pt x="130" y="602"/>
                </a:lnTo>
                <a:lnTo>
                  <a:pt x="128" y="604"/>
                </a:lnTo>
                <a:lnTo>
                  <a:pt x="144" y="606"/>
                </a:lnTo>
                <a:lnTo>
                  <a:pt x="156" y="610"/>
                </a:lnTo>
                <a:lnTo>
                  <a:pt x="164" y="622"/>
                </a:lnTo>
                <a:lnTo>
                  <a:pt x="162" y="620"/>
                </a:lnTo>
                <a:lnTo>
                  <a:pt x="160" y="618"/>
                </a:lnTo>
                <a:lnTo>
                  <a:pt x="164" y="614"/>
                </a:lnTo>
                <a:lnTo>
                  <a:pt x="168" y="614"/>
                </a:lnTo>
                <a:lnTo>
                  <a:pt x="170" y="614"/>
                </a:lnTo>
                <a:lnTo>
                  <a:pt x="172" y="614"/>
                </a:lnTo>
                <a:lnTo>
                  <a:pt x="174" y="618"/>
                </a:lnTo>
                <a:lnTo>
                  <a:pt x="174" y="620"/>
                </a:lnTo>
                <a:lnTo>
                  <a:pt x="176" y="624"/>
                </a:lnTo>
                <a:lnTo>
                  <a:pt x="178" y="628"/>
                </a:lnTo>
                <a:lnTo>
                  <a:pt x="178" y="630"/>
                </a:lnTo>
                <a:lnTo>
                  <a:pt x="180" y="632"/>
                </a:lnTo>
                <a:lnTo>
                  <a:pt x="184" y="634"/>
                </a:lnTo>
                <a:lnTo>
                  <a:pt x="188" y="636"/>
                </a:lnTo>
                <a:lnTo>
                  <a:pt x="190" y="636"/>
                </a:lnTo>
                <a:lnTo>
                  <a:pt x="194" y="638"/>
                </a:lnTo>
                <a:lnTo>
                  <a:pt x="198" y="638"/>
                </a:lnTo>
                <a:lnTo>
                  <a:pt x="200" y="640"/>
                </a:lnTo>
                <a:lnTo>
                  <a:pt x="202" y="644"/>
                </a:lnTo>
                <a:lnTo>
                  <a:pt x="204" y="648"/>
                </a:lnTo>
                <a:lnTo>
                  <a:pt x="206" y="646"/>
                </a:lnTo>
                <a:lnTo>
                  <a:pt x="210" y="646"/>
                </a:lnTo>
                <a:lnTo>
                  <a:pt x="212" y="644"/>
                </a:lnTo>
                <a:lnTo>
                  <a:pt x="216" y="648"/>
                </a:lnTo>
                <a:lnTo>
                  <a:pt x="220" y="654"/>
                </a:lnTo>
                <a:lnTo>
                  <a:pt x="222" y="658"/>
                </a:lnTo>
                <a:lnTo>
                  <a:pt x="224" y="654"/>
                </a:lnTo>
                <a:lnTo>
                  <a:pt x="228" y="650"/>
                </a:lnTo>
                <a:lnTo>
                  <a:pt x="232" y="652"/>
                </a:lnTo>
                <a:lnTo>
                  <a:pt x="234" y="654"/>
                </a:lnTo>
                <a:lnTo>
                  <a:pt x="238" y="656"/>
                </a:lnTo>
                <a:lnTo>
                  <a:pt x="238" y="662"/>
                </a:lnTo>
                <a:lnTo>
                  <a:pt x="240" y="666"/>
                </a:lnTo>
                <a:lnTo>
                  <a:pt x="252" y="662"/>
                </a:lnTo>
                <a:lnTo>
                  <a:pt x="262" y="666"/>
                </a:lnTo>
                <a:lnTo>
                  <a:pt x="270" y="674"/>
                </a:lnTo>
                <a:lnTo>
                  <a:pt x="276" y="686"/>
                </a:lnTo>
                <a:lnTo>
                  <a:pt x="274" y="678"/>
                </a:lnTo>
                <a:lnTo>
                  <a:pt x="276" y="674"/>
                </a:lnTo>
                <a:lnTo>
                  <a:pt x="278" y="670"/>
                </a:lnTo>
                <a:lnTo>
                  <a:pt x="280" y="668"/>
                </a:lnTo>
                <a:lnTo>
                  <a:pt x="284" y="666"/>
                </a:lnTo>
                <a:lnTo>
                  <a:pt x="288" y="668"/>
                </a:lnTo>
                <a:lnTo>
                  <a:pt x="292" y="672"/>
                </a:lnTo>
                <a:lnTo>
                  <a:pt x="296" y="678"/>
                </a:lnTo>
                <a:lnTo>
                  <a:pt x="294" y="674"/>
                </a:lnTo>
                <a:lnTo>
                  <a:pt x="294" y="674"/>
                </a:lnTo>
                <a:lnTo>
                  <a:pt x="296" y="674"/>
                </a:lnTo>
                <a:lnTo>
                  <a:pt x="298" y="674"/>
                </a:lnTo>
                <a:lnTo>
                  <a:pt x="300" y="676"/>
                </a:lnTo>
                <a:lnTo>
                  <a:pt x="302" y="680"/>
                </a:lnTo>
                <a:lnTo>
                  <a:pt x="304" y="682"/>
                </a:lnTo>
                <a:lnTo>
                  <a:pt x="304" y="686"/>
                </a:lnTo>
                <a:lnTo>
                  <a:pt x="310" y="682"/>
                </a:lnTo>
                <a:lnTo>
                  <a:pt x="318" y="680"/>
                </a:lnTo>
                <a:lnTo>
                  <a:pt x="324" y="678"/>
                </a:lnTo>
                <a:lnTo>
                  <a:pt x="326" y="682"/>
                </a:lnTo>
                <a:lnTo>
                  <a:pt x="328" y="684"/>
                </a:lnTo>
                <a:lnTo>
                  <a:pt x="330" y="688"/>
                </a:lnTo>
                <a:lnTo>
                  <a:pt x="330" y="692"/>
                </a:lnTo>
                <a:lnTo>
                  <a:pt x="332" y="686"/>
                </a:lnTo>
                <a:lnTo>
                  <a:pt x="332" y="684"/>
                </a:lnTo>
                <a:lnTo>
                  <a:pt x="334" y="682"/>
                </a:lnTo>
                <a:lnTo>
                  <a:pt x="338" y="684"/>
                </a:lnTo>
                <a:lnTo>
                  <a:pt x="340" y="684"/>
                </a:lnTo>
                <a:lnTo>
                  <a:pt x="344" y="688"/>
                </a:lnTo>
                <a:lnTo>
                  <a:pt x="346" y="690"/>
                </a:lnTo>
                <a:lnTo>
                  <a:pt x="350" y="694"/>
                </a:lnTo>
                <a:lnTo>
                  <a:pt x="352" y="698"/>
                </a:lnTo>
                <a:lnTo>
                  <a:pt x="356" y="702"/>
                </a:lnTo>
                <a:lnTo>
                  <a:pt x="358" y="706"/>
                </a:lnTo>
                <a:lnTo>
                  <a:pt x="360" y="708"/>
                </a:lnTo>
                <a:lnTo>
                  <a:pt x="364" y="700"/>
                </a:lnTo>
                <a:lnTo>
                  <a:pt x="370" y="700"/>
                </a:lnTo>
                <a:lnTo>
                  <a:pt x="378" y="704"/>
                </a:lnTo>
                <a:lnTo>
                  <a:pt x="386" y="712"/>
                </a:lnTo>
                <a:lnTo>
                  <a:pt x="392" y="718"/>
                </a:lnTo>
                <a:lnTo>
                  <a:pt x="386" y="714"/>
                </a:lnTo>
                <a:lnTo>
                  <a:pt x="384" y="710"/>
                </a:lnTo>
                <a:lnTo>
                  <a:pt x="382" y="706"/>
                </a:lnTo>
                <a:lnTo>
                  <a:pt x="382" y="702"/>
                </a:lnTo>
                <a:lnTo>
                  <a:pt x="384" y="696"/>
                </a:lnTo>
                <a:lnTo>
                  <a:pt x="386" y="692"/>
                </a:lnTo>
                <a:lnTo>
                  <a:pt x="390" y="690"/>
                </a:lnTo>
                <a:lnTo>
                  <a:pt x="394" y="686"/>
                </a:lnTo>
                <a:lnTo>
                  <a:pt x="398" y="686"/>
                </a:lnTo>
                <a:lnTo>
                  <a:pt x="404" y="688"/>
                </a:lnTo>
                <a:lnTo>
                  <a:pt x="408" y="690"/>
                </a:lnTo>
                <a:lnTo>
                  <a:pt x="412" y="696"/>
                </a:lnTo>
                <a:lnTo>
                  <a:pt x="414" y="692"/>
                </a:lnTo>
                <a:lnTo>
                  <a:pt x="414" y="690"/>
                </a:lnTo>
                <a:lnTo>
                  <a:pt x="418" y="688"/>
                </a:lnTo>
                <a:lnTo>
                  <a:pt x="420" y="686"/>
                </a:lnTo>
                <a:lnTo>
                  <a:pt x="424" y="686"/>
                </a:lnTo>
                <a:lnTo>
                  <a:pt x="428" y="688"/>
                </a:lnTo>
                <a:lnTo>
                  <a:pt x="432" y="690"/>
                </a:lnTo>
                <a:lnTo>
                  <a:pt x="434" y="694"/>
                </a:lnTo>
                <a:lnTo>
                  <a:pt x="438" y="682"/>
                </a:lnTo>
                <a:lnTo>
                  <a:pt x="450" y="676"/>
                </a:lnTo>
                <a:lnTo>
                  <a:pt x="462" y="674"/>
                </a:lnTo>
                <a:lnTo>
                  <a:pt x="472" y="680"/>
                </a:lnTo>
                <a:lnTo>
                  <a:pt x="482" y="672"/>
                </a:lnTo>
                <a:lnTo>
                  <a:pt x="494" y="666"/>
                </a:lnTo>
                <a:lnTo>
                  <a:pt x="504" y="660"/>
                </a:lnTo>
                <a:lnTo>
                  <a:pt x="506" y="658"/>
                </a:lnTo>
                <a:lnTo>
                  <a:pt x="508" y="656"/>
                </a:lnTo>
                <a:lnTo>
                  <a:pt x="508" y="654"/>
                </a:lnTo>
                <a:lnTo>
                  <a:pt x="510" y="654"/>
                </a:lnTo>
                <a:lnTo>
                  <a:pt x="514" y="652"/>
                </a:lnTo>
                <a:lnTo>
                  <a:pt x="520" y="652"/>
                </a:lnTo>
                <a:lnTo>
                  <a:pt x="524" y="652"/>
                </a:lnTo>
                <a:lnTo>
                  <a:pt x="528" y="654"/>
                </a:lnTo>
                <a:lnTo>
                  <a:pt x="534" y="656"/>
                </a:lnTo>
                <a:lnTo>
                  <a:pt x="540" y="658"/>
                </a:lnTo>
                <a:lnTo>
                  <a:pt x="538" y="654"/>
                </a:lnTo>
                <a:lnTo>
                  <a:pt x="538" y="652"/>
                </a:lnTo>
                <a:lnTo>
                  <a:pt x="538" y="648"/>
                </a:lnTo>
                <a:lnTo>
                  <a:pt x="550" y="648"/>
                </a:lnTo>
                <a:lnTo>
                  <a:pt x="562" y="650"/>
                </a:lnTo>
                <a:lnTo>
                  <a:pt x="558" y="648"/>
                </a:lnTo>
                <a:lnTo>
                  <a:pt x="552" y="646"/>
                </a:lnTo>
                <a:lnTo>
                  <a:pt x="550" y="644"/>
                </a:lnTo>
                <a:lnTo>
                  <a:pt x="546" y="640"/>
                </a:lnTo>
                <a:lnTo>
                  <a:pt x="544" y="634"/>
                </a:lnTo>
                <a:lnTo>
                  <a:pt x="544" y="628"/>
                </a:lnTo>
                <a:lnTo>
                  <a:pt x="546" y="622"/>
                </a:lnTo>
                <a:lnTo>
                  <a:pt x="548" y="616"/>
                </a:lnTo>
                <a:lnTo>
                  <a:pt x="552" y="614"/>
                </a:lnTo>
                <a:lnTo>
                  <a:pt x="558" y="612"/>
                </a:lnTo>
                <a:lnTo>
                  <a:pt x="564" y="612"/>
                </a:lnTo>
                <a:lnTo>
                  <a:pt x="570" y="612"/>
                </a:lnTo>
                <a:lnTo>
                  <a:pt x="576" y="612"/>
                </a:lnTo>
                <a:lnTo>
                  <a:pt x="572" y="608"/>
                </a:lnTo>
                <a:lnTo>
                  <a:pt x="572" y="606"/>
                </a:lnTo>
                <a:lnTo>
                  <a:pt x="570" y="602"/>
                </a:lnTo>
                <a:lnTo>
                  <a:pt x="570" y="598"/>
                </a:lnTo>
                <a:lnTo>
                  <a:pt x="584" y="600"/>
                </a:lnTo>
                <a:lnTo>
                  <a:pt x="592" y="598"/>
                </a:lnTo>
                <a:lnTo>
                  <a:pt x="600" y="594"/>
                </a:lnTo>
                <a:lnTo>
                  <a:pt x="612" y="586"/>
                </a:lnTo>
                <a:lnTo>
                  <a:pt x="614" y="582"/>
                </a:lnTo>
                <a:lnTo>
                  <a:pt x="620" y="580"/>
                </a:lnTo>
                <a:lnTo>
                  <a:pt x="624" y="580"/>
                </a:lnTo>
                <a:lnTo>
                  <a:pt x="626" y="576"/>
                </a:lnTo>
                <a:lnTo>
                  <a:pt x="628" y="572"/>
                </a:lnTo>
                <a:lnTo>
                  <a:pt x="628" y="568"/>
                </a:lnTo>
                <a:lnTo>
                  <a:pt x="628" y="562"/>
                </a:lnTo>
                <a:lnTo>
                  <a:pt x="628" y="558"/>
                </a:lnTo>
                <a:lnTo>
                  <a:pt x="630" y="554"/>
                </a:lnTo>
                <a:lnTo>
                  <a:pt x="626" y="552"/>
                </a:lnTo>
                <a:lnTo>
                  <a:pt x="622" y="548"/>
                </a:lnTo>
                <a:lnTo>
                  <a:pt x="620" y="548"/>
                </a:lnTo>
                <a:lnTo>
                  <a:pt x="630" y="536"/>
                </a:lnTo>
                <a:lnTo>
                  <a:pt x="642" y="532"/>
                </a:lnTo>
                <a:lnTo>
                  <a:pt x="656" y="534"/>
                </a:lnTo>
                <a:lnTo>
                  <a:pt x="656" y="530"/>
                </a:lnTo>
                <a:lnTo>
                  <a:pt x="656" y="524"/>
                </a:lnTo>
                <a:lnTo>
                  <a:pt x="656" y="520"/>
                </a:lnTo>
                <a:lnTo>
                  <a:pt x="658" y="516"/>
                </a:lnTo>
                <a:lnTo>
                  <a:pt x="658" y="512"/>
                </a:lnTo>
                <a:lnTo>
                  <a:pt x="662" y="510"/>
                </a:lnTo>
                <a:lnTo>
                  <a:pt x="666" y="508"/>
                </a:lnTo>
                <a:lnTo>
                  <a:pt x="672" y="508"/>
                </a:lnTo>
                <a:lnTo>
                  <a:pt x="674" y="502"/>
                </a:lnTo>
                <a:lnTo>
                  <a:pt x="676" y="498"/>
                </a:lnTo>
                <a:lnTo>
                  <a:pt x="678" y="494"/>
                </a:lnTo>
                <a:lnTo>
                  <a:pt x="682" y="492"/>
                </a:lnTo>
                <a:lnTo>
                  <a:pt x="684" y="490"/>
                </a:lnTo>
                <a:lnTo>
                  <a:pt x="688" y="490"/>
                </a:lnTo>
                <a:lnTo>
                  <a:pt x="692" y="488"/>
                </a:lnTo>
                <a:lnTo>
                  <a:pt x="696" y="484"/>
                </a:lnTo>
                <a:lnTo>
                  <a:pt x="698" y="482"/>
                </a:lnTo>
                <a:lnTo>
                  <a:pt x="694" y="478"/>
                </a:lnTo>
                <a:lnTo>
                  <a:pt x="690" y="476"/>
                </a:lnTo>
                <a:lnTo>
                  <a:pt x="688" y="472"/>
                </a:lnTo>
                <a:lnTo>
                  <a:pt x="692" y="466"/>
                </a:lnTo>
                <a:lnTo>
                  <a:pt x="700" y="462"/>
                </a:lnTo>
                <a:lnTo>
                  <a:pt x="708" y="458"/>
                </a:lnTo>
                <a:lnTo>
                  <a:pt x="714" y="452"/>
                </a:lnTo>
                <a:lnTo>
                  <a:pt x="704" y="446"/>
                </a:lnTo>
                <a:lnTo>
                  <a:pt x="700" y="436"/>
                </a:lnTo>
                <a:lnTo>
                  <a:pt x="700" y="424"/>
                </a:lnTo>
                <a:lnTo>
                  <a:pt x="708" y="414"/>
                </a:lnTo>
                <a:lnTo>
                  <a:pt x="702" y="412"/>
                </a:lnTo>
                <a:lnTo>
                  <a:pt x="696" y="410"/>
                </a:lnTo>
                <a:lnTo>
                  <a:pt x="692" y="408"/>
                </a:lnTo>
                <a:lnTo>
                  <a:pt x="706" y="402"/>
                </a:lnTo>
                <a:lnTo>
                  <a:pt x="712" y="398"/>
                </a:lnTo>
                <a:lnTo>
                  <a:pt x="714" y="392"/>
                </a:lnTo>
                <a:lnTo>
                  <a:pt x="716" y="382"/>
                </a:lnTo>
                <a:lnTo>
                  <a:pt x="718" y="370"/>
                </a:lnTo>
                <a:lnTo>
                  <a:pt x="724" y="362"/>
                </a:lnTo>
                <a:lnTo>
                  <a:pt x="728" y="356"/>
                </a:lnTo>
                <a:lnTo>
                  <a:pt x="734" y="352"/>
                </a:lnTo>
                <a:lnTo>
                  <a:pt x="736" y="348"/>
                </a:lnTo>
                <a:lnTo>
                  <a:pt x="736" y="342"/>
                </a:lnTo>
                <a:lnTo>
                  <a:pt x="732" y="332"/>
                </a:lnTo>
                <a:lnTo>
                  <a:pt x="736" y="330"/>
                </a:lnTo>
                <a:lnTo>
                  <a:pt x="742" y="328"/>
                </a:lnTo>
                <a:lnTo>
                  <a:pt x="736" y="326"/>
                </a:lnTo>
                <a:lnTo>
                  <a:pt x="730" y="322"/>
                </a:lnTo>
                <a:lnTo>
                  <a:pt x="722" y="320"/>
                </a:lnTo>
                <a:lnTo>
                  <a:pt x="718" y="316"/>
                </a:lnTo>
                <a:lnTo>
                  <a:pt x="714" y="312"/>
                </a:lnTo>
                <a:lnTo>
                  <a:pt x="710" y="306"/>
                </a:lnTo>
                <a:lnTo>
                  <a:pt x="716" y="306"/>
                </a:lnTo>
                <a:lnTo>
                  <a:pt x="720" y="302"/>
                </a:lnTo>
                <a:lnTo>
                  <a:pt x="726" y="302"/>
                </a:lnTo>
                <a:lnTo>
                  <a:pt x="722" y="298"/>
                </a:lnTo>
                <a:lnTo>
                  <a:pt x="718" y="296"/>
                </a:lnTo>
                <a:lnTo>
                  <a:pt x="714" y="294"/>
                </a:lnTo>
                <a:lnTo>
                  <a:pt x="710" y="292"/>
                </a:lnTo>
                <a:lnTo>
                  <a:pt x="706" y="290"/>
                </a:lnTo>
                <a:lnTo>
                  <a:pt x="702" y="286"/>
                </a:lnTo>
                <a:lnTo>
                  <a:pt x="706" y="284"/>
                </a:lnTo>
                <a:lnTo>
                  <a:pt x="708" y="282"/>
                </a:lnTo>
                <a:lnTo>
                  <a:pt x="708" y="276"/>
                </a:lnTo>
                <a:lnTo>
                  <a:pt x="704" y="272"/>
                </a:lnTo>
                <a:lnTo>
                  <a:pt x="700" y="268"/>
                </a:lnTo>
                <a:lnTo>
                  <a:pt x="694" y="268"/>
                </a:lnTo>
                <a:lnTo>
                  <a:pt x="698" y="258"/>
                </a:lnTo>
                <a:lnTo>
                  <a:pt x="704" y="248"/>
                </a:lnTo>
                <a:lnTo>
                  <a:pt x="710" y="238"/>
                </a:lnTo>
                <a:lnTo>
                  <a:pt x="700" y="250"/>
                </a:lnTo>
                <a:lnTo>
                  <a:pt x="694" y="252"/>
                </a:lnTo>
                <a:lnTo>
                  <a:pt x="690" y="250"/>
                </a:lnTo>
                <a:lnTo>
                  <a:pt x="682" y="244"/>
                </a:lnTo>
                <a:lnTo>
                  <a:pt x="672" y="234"/>
                </a:lnTo>
                <a:lnTo>
                  <a:pt x="680" y="222"/>
                </a:lnTo>
                <a:lnTo>
                  <a:pt x="678" y="212"/>
                </a:lnTo>
                <a:lnTo>
                  <a:pt x="672" y="206"/>
                </a:lnTo>
                <a:lnTo>
                  <a:pt x="662" y="202"/>
                </a:lnTo>
                <a:lnTo>
                  <a:pt x="650" y="202"/>
                </a:lnTo>
                <a:lnTo>
                  <a:pt x="654" y="198"/>
                </a:lnTo>
                <a:lnTo>
                  <a:pt x="658" y="196"/>
                </a:lnTo>
                <a:lnTo>
                  <a:pt x="662" y="192"/>
                </a:lnTo>
                <a:lnTo>
                  <a:pt x="664" y="188"/>
                </a:lnTo>
                <a:lnTo>
                  <a:pt x="660" y="184"/>
                </a:lnTo>
                <a:lnTo>
                  <a:pt x="654" y="182"/>
                </a:lnTo>
                <a:lnTo>
                  <a:pt x="650" y="180"/>
                </a:lnTo>
                <a:lnTo>
                  <a:pt x="648" y="184"/>
                </a:lnTo>
                <a:lnTo>
                  <a:pt x="646" y="190"/>
                </a:lnTo>
                <a:lnTo>
                  <a:pt x="644" y="192"/>
                </a:lnTo>
                <a:lnTo>
                  <a:pt x="640" y="196"/>
                </a:lnTo>
                <a:lnTo>
                  <a:pt x="640" y="184"/>
                </a:lnTo>
                <a:lnTo>
                  <a:pt x="640" y="172"/>
                </a:lnTo>
                <a:lnTo>
                  <a:pt x="638" y="162"/>
                </a:lnTo>
                <a:lnTo>
                  <a:pt x="632" y="154"/>
                </a:lnTo>
                <a:lnTo>
                  <a:pt x="622" y="152"/>
                </a:lnTo>
                <a:lnTo>
                  <a:pt x="622" y="146"/>
                </a:lnTo>
                <a:lnTo>
                  <a:pt x="622" y="140"/>
                </a:lnTo>
                <a:lnTo>
                  <a:pt x="622" y="134"/>
                </a:lnTo>
                <a:lnTo>
                  <a:pt x="622" y="128"/>
                </a:lnTo>
                <a:lnTo>
                  <a:pt x="618" y="110"/>
                </a:lnTo>
                <a:lnTo>
                  <a:pt x="614" y="94"/>
                </a:lnTo>
                <a:lnTo>
                  <a:pt x="612" y="98"/>
                </a:lnTo>
                <a:lnTo>
                  <a:pt x="612" y="104"/>
                </a:lnTo>
                <a:lnTo>
                  <a:pt x="610" y="108"/>
                </a:lnTo>
                <a:lnTo>
                  <a:pt x="608" y="114"/>
                </a:lnTo>
                <a:lnTo>
                  <a:pt x="606" y="118"/>
                </a:lnTo>
                <a:lnTo>
                  <a:pt x="602" y="120"/>
                </a:lnTo>
                <a:lnTo>
                  <a:pt x="598" y="122"/>
                </a:lnTo>
                <a:lnTo>
                  <a:pt x="592" y="122"/>
                </a:lnTo>
                <a:lnTo>
                  <a:pt x="592" y="118"/>
                </a:lnTo>
                <a:lnTo>
                  <a:pt x="592" y="114"/>
                </a:lnTo>
                <a:lnTo>
                  <a:pt x="592" y="108"/>
                </a:lnTo>
                <a:lnTo>
                  <a:pt x="590" y="112"/>
                </a:lnTo>
                <a:lnTo>
                  <a:pt x="586" y="114"/>
                </a:lnTo>
                <a:lnTo>
                  <a:pt x="582" y="116"/>
                </a:lnTo>
                <a:lnTo>
                  <a:pt x="574" y="100"/>
                </a:lnTo>
                <a:lnTo>
                  <a:pt x="568" y="80"/>
                </a:lnTo>
                <a:lnTo>
                  <a:pt x="564" y="90"/>
                </a:lnTo>
                <a:lnTo>
                  <a:pt x="558" y="96"/>
                </a:lnTo>
                <a:lnTo>
                  <a:pt x="552" y="104"/>
                </a:lnTo>
                <a:lnTo>
                  <a:pt x="548" y="100"/>
                </a:lnTo>
                <a:lnTo>
                  <a:pt x="544" y="94"/>
                </a:lnTo>
                <a:lnTo>
                  <a:pt x="542" y="90"/>
                </a:lnTo>
                <a:lnTo>
                  <a:pt x="540" y="82"/>
                </a:lnTo>
                <a:lnTo>
                  <a:pt x="540" y="76"/>
                </a:lnTo>
                <a:lnTo>
                  <a:pt x="536" y="80"/>
                </a:lnTo>
                <a:lnTo>
                  <a:pt x="534" y="82"/>
                </a:lnTo>
                <a:lnTo>
                  <a:pt x="530" y="84"/>
                </a:lnTo>
                <a:lnTo>
                  <a:pt x="520" y="52"/>
                </a:lnTo>
                <a:lnTo>
                  <a:pt x="508" y="22"/>
                </a:lnTo>
                <a:lnTo>
                  <a:pt x="504" y="30"/>
                </a:lnTo>
                <a:lnTo>
                  <a:pt x="498" y="40"/>
                </a:lnTo>
                <a:lnTo>
                  <a:pt x="490" y="48"/>
                </a:lnTo>
                <a:lnTo>
                  <a:pt x="482" y="52"/>
                </a:lnTo>
                <a:lnTo>
                  <a:pt x="472" y="50"/>
                </a:lnTo>
                <a:lnTo>
                  <a:pt x="468" y="52"/>
                </a:lnTo>
                <a:lnTo>
                  <a:pt x="464" y="54"/>
                </a:lnTo>
                <a:lnTo>
                  <a:pt x="460" y="58"/>
                </a:lnTo>
                <a:lnTo>
                  <a:pt x="456" y="48"/>
                </a:lnTo>
                <a:lnTo>
                  <a:pt x="450" y="38"/>
                </a:lnTo>
                <a:lnTo>
                  <a:pt x="448" y="30"/>
                </a:lnTo>
                <a:lnTo>
                  <a:pt x="444" y="28"/>
                </a:lnTo>
                <a:lnTo>
                  <a:pt x="440" y="28"/>
                </a:lnTo>
                <a:lnTo>
                  <a:pt x="440" y="36"/>
                </a:lnTo>
                <a:lnTo>
                  <a:pt x="438" y="40"/>
                </a:lnTo>
                <a:lnTo>
                  <a:pt x="436" y="44"/>
                </a:lnTo>
                <a:lnTo>
                  <a:pt x="432" y="46"/>
                </a:lnTo>
                <a:lnTo>
                  <a:pt x="430" y="46"/>
                </a:lnTo>
                <a:lnTo>
                  <a:pt x="424" y="44"/>
                </a:lnTo>
                <a:lnTo>
                  <a:pt x="420" y="40"/>
                </a:lnTo>
                <a:lnTo>
                  <a:pt x="416" y="34"/>
                </a:lnTo>
                <a:lnTo>
                  <a:pt x="412" y="38"/>
                </a:lnTo>
                <a:lnTo>
                  <a:pt x="408" y="40"/>
                </a:lnTo>
                <a:lnTo>
                  <a:pt x="404" y="44"/>
                </a:lnTo>
                <a:lnTo>
                  <a:pt x="386" y="22"/>
                </a:lnTo>
                <a:lnTo>
                  <a:pt x="368" y="0"/>
                </a:lnTo>
                <a:lnTo>
                  <a:pt x="370" y="10"/>
                </a:lnTo>
                <a:lnTo>
                  <a:pt x="372" y="18"/>
                </a:lnTo>
                <a:lnTo>
                  <a:pt x="372" y="28"/>
                </a:lnTo>
                <a:lnTo>
                  <a:pt x="364" y="26"/>
                </a:lnTo>
                <a:lnTo>
                  <a:pt x="360" y="22"/>
                </a:lnTo>
                <a:lnTo>
                  <a:pt x="354" y="16"/>
                </a:lnTo>
                <a:lnTo>
                  <a:pt x="352" y="10"/>
                </a:lnTo>
                <a:lnTo>
                  <a:pt x="350" y="2"/>
                </a:lnTo>
                <a:lnTo>
                  <a:pt x="350" y="6"/>
                </a:lnTo>
                <a:lnTo>
                  <a:pt x="348" y="10"/>
                </a:lnTo>
                <a:lnTo>
                  <a:pt x="348" y="14"/>
                </a:lnTo>
                <a:lnTo>
                  <a:pt x="346" y="20"/>
                </a:lnTo>
                <a:lnTo>
                  <a:pt x="344" y="24"/>
                </a:lnTo>
                <a:lnTo>
                  <a:pt x="342" y="28"/>
                </a:lnTo>
                <a:lnTo>
                  <a:pt x="340" y="32"/>
                </a:lnTo>
                <a:lnTo>
                  <a:pt x="338" y="34"/>
                </a:lnTo>
                <a:lnTo>
                  <a:pt x="334" y="34"/>
                </a:lnTo>
                <a:lnTo>
                  <a:pt x="330" y="32"/>
                </a:lnTo>
                <a:lnTo>
                  <a:pt x="326" y="28"/>
                </a:lnTo>
                <a:lnTo>
                  <a:pt x="326" y="32"/>
                </a:lnTo>
                <a:lnTo>
                  <a:pt x="328" y="38"/>
                </a:lnTo>
                <a:lnTo>
                  <a:pt x="324" y="36"/>
                </a:lnTo>
                <a:lnTo>
                  <a:pt x="320" y="34"/>
                </a:lnTo>
                <a:lnTo>
                  <a:pt x="316" y="32"/>
                </a:lnTo>
                <a:lnTo>
                  <a:pt x="314" y="36"/>
                </a:lnTo>
                <a:lnTo>
                  <a:pt x="314" y="40"/>
                </a:lnTo>
                <a:lnTo>
                  <a:pt x="312" y="44"/>
                </a:lnTo>
                <a:lnTo>
                  <a:pt x="294" y="42"/>
                </a:lnTo>
                <a:lnTo>
                  <a:pt x="278" y="32"/>
                </a:lnTo>
                <a:lnTo>
                  <a:pt x="264" y="18"/>
                </a:lnTo>
                <a:lnTo>
                  <a:pt x="250" y="4"/>
                </a:lnTo>
                <a:lnTo>
                  <a:pt x="260" y="6"/>
                </a:lnTo>
                <a:lnTo>
                  <a:pt x="266" y="14"/>
                </a:lnTo>
                <a:lnTo>
                  <a:pt x="270" y="24"/>
                </a:lnTo>
                <a:lnTo>
                  <a:pt x="274" y="34"/>
                </a:lnTo>
                <a:lnTo>
                  <a:pt x="282" y="40"/>
                </a:lnTo>
                <a:lnTo>
                  <a:pt x="256" y="12"/>
                </a:lnTo>
                <a:close/>
              </a:path>
            </a:pathLst>
          </a:custGeom>
          <a:gradFill rotWithShape="1">
            <a:gsLst>
              <a:gs pos="0">
                <a:schemeClr val="hlink"/>
              </a:gs>
              <a:gs pos="100000">
                <a:schemeClr val="hlink">
                  <a:gamma/>
                  <a:shade val="46275"/>
                  <a:invGamma/>
                </a:schemeClr>
              </a:gs>
            </a:gsLst>
            <a:lin ang="54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7659" name="AutoShape 10"/>
          <p:cNvSpPr/>
          <p:nvPr>
            <p:custDataLst>
              <p:tags r:id="rId8"/>
            </p:custDataLst>
          </p:nvPr>
        </p:nvSpPr>
        <p:spPr>
          <a:xfrm>
            <a:off x="1886585" y="3140710"/>
            <a:ext cx="2057400" cy="574675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文献总数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660" name="AutoShape 11"/>
          <p:cNvSpPr/>
          <p:nvPr>
            <p:custDataLst>
              <p:tags r:id="rId9"/>
            </p:custDataLst>
          </p:nvPr>
        </p:nvSpPr>
        <p:spPr>
          <a:xfrm>
            <a:off x="4629785" y="3140710"/>
            <a:ext cx="2057400" cy="574675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algn="ctr">
              <a:buClrTx/>
              <a:buSzTx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文献来源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661" name="AutoShape 12"/>
          <p:cNvSpPr/>
          <p:nvPr>
            <p:custDataLst>
              <p:tags r:id="rId10"/>
            </p:custDataLst>
          </p:nvPr>
        </p:nvSpPr>
        <p:spPr>
          <a:xfrm>
            <a:off x="7449185" y="3140710"/>
            <a:ext cx="2057400" cy="574675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algn="ctr">
              <a:buClrTx/>
              <a:buSzTx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出版年月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0" y="-31115"/>
            <a:ext cx="2205990" cy="22980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5955030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lang="zh-CN"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r="1873"/>
          <a:stretch>
            <a:fillRect/>
          </a:stretch>
        </p:blipFill>
        <p:spPr>
          <a:xfrm>
            <a:off x="0" y="990600"/>
            <a:ext cx="11971020" cy="54673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lang="en-US" altLang="zh-CN"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35" y="991870"/>
            <a:ext cx="12191365" cy="58661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lang="en-US" altLang="zh-CN"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r="2318"/>
          <a:stretch>
            <a:fillRect/>
          </a:stretch>
        </p:blipFill>
        <p:spPr>
          <a:xfrm>
            <a:off x="0" y="990600"/>
            <a:ext cx="12250420" cy="58667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lang="en-US" altLang="zh-CN"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-635" y="915035"/>
            <a:ext cx="12192635" cy="594296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lang="en-US" altLang="zh-CN"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35" y="990600"/>
            <a:ext cx="12197715" cy="58674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lang="en-US" altLang="zh-CN"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-60325" y="990600"/>
            <a:ext cx="12199620" cy="58674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lang="en-US" altLang="zh-CN"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990600"/>
            <a:ext cx="12192000" cy="670306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rcRect r="1755"/>
          <a:stretch>
            <a:fillRect/>
          </a:stretch>
        </p:blipFill>
        <p:spPr>
          <a:xfrm>
            <a:off x="-55245" y="990600"/>
            <a:ext cx="12246610" cy="590867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990600"/>
            <a:ext cx="12190730" cy="629856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5080"/>
            <a:ext cx="3262630" cy="1915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 rot="2700000">
            <a:off x="2547620" y="284480"/>
            <a:ext cx="1374140" cy="1374140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04" name="文本框 12"/>
          <p:cNvSpPr txBox="1"/>
          <p:nvPr>
            <p:custDataLst>
              <p:tags r:id="rId4"/>
            </p:custDataLst>
          </p:nvPr>
        </p:nvSpPr>
        <p:spPr>
          <a:xfrm>
            <a:off x="4359275" y="93980"/>
            <a:ext cx="7124065" cy="9264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noAutofit/>
          </a:bodyPr>
          <a:p>
            <a:pPr algn="ctr"/>
            <a:r>
              <a:rPr lang="en-US" altLang="zh-CN" sz="54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 ? </a:t>
            </a:r>
            <a:r>
              <a: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为什么使用文献计量？</a:t>
            </a:r>
            <a:endParaRPr lang="zh-CN" altLang="en-US" sz="54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54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5"/>
            </p:custDataLst>
          </p:nvPr>
        </p:nvCxnSpPr>
        <p:spPr>
          <a:xfrm>
            <a:off x="4178935" y="971550"/>
            <a:ext cx="8048625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692" name="AutoShape 3"/>
          <p:cNvSpPr/>
          <p:nvPr>
            <p:custDataLst>
              <p:tags r:id="rId6"/>
            </p:custDataLst>
          </p:nvPr>
        </p:nvSpPr>
        <p:spPr>
          <a:xfrm>
            <a:off x="1076960" y="2281555"/>
            <a:ext cx="5001895" cy="3180715"/>
          </a:xfrm>
          <a:prstGeom prst="roundRect">
            <a:avLst>
              <a:gd name="adj" fmla="val 6903"/>
            </a:avLst>
          </a:prstGeom>
          <a:noFill/>
          <a:ln>
            <a:solidFill>
              <a:schemeClr val="accent2"/>
            </a:solidFill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zh-CN" sz="1800" dirty="0"/>
          </a:p>
        </p:txBody>
      </p:sp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1532255" y="2768600"/>
            <a:ext cx="2793365" cy="10217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31748" name="Group 13"/>
          <p:cNvGrpSpPr/>
          <p:nvPr/>
        </p:nvGrpSpPr>
        <p:grpSpPr>
          <a:xfrm>
            <a:off x="1385570" y="2514600"/>
            <a:ext cx="4416425" cy="612140"/>
            <a:chOff x="1440" y="1296"/>
            <a:chExt cx="2769" cy="384"/>
          </a:xfrm>
        </p:grpSpPr>
        <p:grpSp>
          <p:nvGrpSpPr>
            <p:cNvPr id="31782" name="Group 14"/>
            <p:cNvGrpSpPr/>
            <p:nvPr/>
          </p:nvGrpSpPr>
          <p:grpSpPr>
            <a:xfrm>
              <a:off x="1440" y="1296"/>
              <a:ext cx="336" cy="384"/>
              <a:chOff x="982" y="214"/>
              <a:chExt cx="759" cy="872"/>
            </a:xfrm>
          </p:grpSpPr>
          <p:sp>
            <p:nvSpPr>
              <p:cNvPr id="105487" name="Freeform 15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1215" y="214"/>
                <a:ext cx="298" cy="434"/>
              </a:xfrm>
              <a:custGeom>
                <a:avLst/>
                <a:gdLst/>
                <a:ahLst/>
                <a:cxnLst>
                  <a:cxn ang="0">
                    <a:pos x="174" y="121"/>
                  </a:cxn>
                  <a:cxn ang="0">
                    <a:pos x="174" y="23"/>
                  </a:cxn>
                  <a:cxn ang="0">
                    <a:pos x="170" y="9"/>
                  </a:cxn>
                  <a:cxn ang="0">
                    <a:pos x="165" y="5"/>
                  </a:cxn>
                  <a:cxn ang="0">
                    <a:pos x="156" y="0"/>
                  </a:cxn>
                  <a:cxn ang="0">
                    <a:pos x="152" y="0"/>
                  </a:cxn>
                  <a:cxn ang="0">
                    <a:pos x="143" y="0"/>
                  </a:cxn>
                  <a:cxn ang="0">
                    <a:pos x="134" y="5"/>
                  </a:cxn>
                  <a:cxn ang="0">
                    <a:pos x="125" y="9"/>
                  </a:cxn>
                  <a:cxn ang="0">
                    <a:pos x="125" y="23"/>
                  </a:cxn>
                  <a:cxn ang="0">
                    <a:pos x="125" y="126"/>
                  </a:cxn>
                  <a:cxn ang="0">
                    <a:pos x="76" y="99"/>
                  </a:cxn>
                  <a:cxn ang="0">
                    <a:pos x="67" y="94"/>
                  </a:cxn>
                  <a:cxn ang="0">
                    <a:pos x="58" y="94"/>
                  </a:cxn>
                  <a:cxn ang="0">
                    <a:pos x="49" y="99"/>
                  </a:cxn>
                  <a:cxn ang="0">
                    <a:pos x="45" y="103"/>
                  </a:cxn>
                  <a:cxn ang="0">
                    <a:pos x="40" y="112"/>
                  </a:cxn>
                  <a:cxn ang="0">
                    <a:pos x="45" y="117"/>
                  </a:cxn>
                  <a:cxn ang="0">
                    <a:pos x="45" y="126"/>
                  </a:cxn>
                  <a:cxn ang="0">
                    <a:pos x="54" y="134"/>
                  </a:cxn>
                  <a:cxn ang="0">
                    <a:pos x="121" y="170"/>
                  </a:cxn>
                  <a:cxn ang="0">
                    <a:pos x="121" y="242"/>
                  </a:cxn>
                  <a:cxn ang="0">
                    <a:pos x="36" y="188"/>
                  </a:cxn>
                  <a:cxn ang="0">
                    <a:pos x="27" y="184"/>
                  </a:cxn>
                  <a:cxn ang="0">
                    <a:pos x="18" y="184"/>
                  </a:cxn>
                  <a:cxn ang="0">
                    <a:pos x="9" y="188"/>
                  </a:cxn>
                  <a:cxn ang="0">
                    <a:pos x="5" y="193"/>
                  </a:cxn>
                  <a:cxn ang="0">
                    <a:pos x="0" y="202"/>
                  </a:cxn>
                  <a:cxn ang="0">
                    <a:pos x="0" y="210"/>
                  </a:cxn>
                  <a:cxn ang="0">
                    <a:pos x="5" y="219"/>
                  </a:cxn>
                  <a:cxn ang="0">
                    <a:pos x="14" y="224"/>
                  </a:cxn>
                  <a:cxn ang="0">
                    <a:pos x="121" y="291"/>
                  </a:cxn>
                  <a:cxn ang="0">
                    <a:pos x="121" y="434"/>
                  </a:cxn>
                  <a:cxn ang="0">
                    <a:pos x="174" y="434"/>
                  </a:cxn>
                  <a:cxn ang="0">
                    <a:pos x="174" y="291"/>
                  </a:cxn>
                  <a:cxn ang="0">
                    <a:pos x="290" y="224"/>
                  </a:cxn>
                  <a:cxn ang="0">
                    <a:pos x="295" y="219"/>
                  </a:cxn>
                  <a:cxn ang="0">
                    <a:pos x="299" y="210"/>
                  </a:cxn>
                  <a:cxn ang="0">
                    <a:pos x="299" y="202"/>
                  </a:cxn>
                  <a:cxn ang="0">
                    <a:pos x="299" y="197"/>
                  </a:cxn>
                  <a:cxn ang="0">
                    <a:pos x="295" y="188"/>
                  </a:cxn>
                  <a:cxn ang="0">
                    <a:pos x="286" y="184"/>
                  </a:cxn>
                  <a:cxn ang="0">
                    <a:pos x="277" y="184"/>
                  </a:cxn>
                  <a:cxn ang="0">
                    <a:pos x="268" y="188"/>
                  </a:cxn>
                  <a:cxn ang="0">
                    <a:pos x="174" y="237"/>
                  </a:cxn>
                  <a:cxn ang="0">
                    <a:pos x="174" y="170"/>
                  </a:cxn>
                  <a:cxn ang="0">
                    <a:pos x="246" y="134"/>
                  </a:cxn>
                  <a:cxn ang="0">
                    <a:pos x="250" y="130"/>
                  </a:cxn>
                  <a:cxn ang="0">
                    <a:pos x="255" y="121"/>
                  </a:cxn>
                  <a:cxn ang="0">
                    <a:pos x="255" y="112"/>
                  </a:cxn>
                  <a:cxn ang="0">
                    <a:pos x="250" y="108"/>
                  </a:cxn>
                  <a:cxn ang="0">
                    <a:pos x="246" y="103"/>
                  </a:cxn>
                  <a:cxn ang="0">
                    <a:pos x="237" y="99"/>
                  </a:cxn>
                  <a:cxn ang="0">
                    <a:pos x="232" y="99"/>
                  </a:cxn>
                  <a:cxn ang="0">
                    <a:pos x="223" y="99"/>
                  </a:cxn>
                  <a:cxn ang="0">
                    <a:pos x="174" y="121"/>
                  </a:cxn>
                </a:cxnLst>
                <a:rect l="0" t="0" r="r" b="b"/>
                <a:pathLst>
                  <a:path w="299" h="434">
                    <a:moveTo>
                      <a:pt x="174" y="121"/>
                    </a:moveTo>
                    <a:lnTo>
                      <a:pt x="174" y="23"/>
                    </a:lnTo>
                    <a:lnTo>
                      <a:pt x="170" y="9"/>
                    </a:lnTo>
                    <a:lnTo>
                      <a:pt x="165" y="5"/>
                    </a:lnTo>
                    <a:lnTo>
                      <a:pt x="156" y="0"/>
                    </a:lnTo>
                    <a:lnTo>
                      <a:pt x="152" y="0"/>
                    </a:lnTo>
                    <a:lnTo>
                      <a:pt x="143" y="0"/>
                    </a:lnTo>
                    <a:lnTo>
                      <a:pt x="134" y="5"/>
                    </a:lnTo>
                    <a:lnTo>
                      <a:pt x="125" y="9"/>
                    </a:lnTo>
                    <a:lnTo>
                      <a:pt x="125" y="23"/>
                    </a:lnTo>
                    <a:lnTo>
                      <a:pt x="125" y="126"/>
                    </a:lnTo>
                    <a:lnTo>
                      <a:pt x="76" y="99"/>
                    </a:lnTo>
                    <a:lnTo>
                      <a:pt x="67" y="94"/>
                    </a:lnTo>
                    <a:lnTo>
                      <a:pt x="58" y="94"/>
                    </a:lnTo>
                    <a:lnTo>
                      <a:pt x="49" y="99"/>
                    </a:lnTo>
                    <a:lnTo>
                      <a:pt x="45" y="103"/>
                    </a:lnTo>
                    <a:lnTo>
                      <a:pt x="40" y="112"/>
                    </a:lnTo>
                    <a:lnTo>
                      <a:pt x="45" y="117"/>
                    </a:lnTo>
                    <a:lnTo>
                      <a:pt x="45" y="126"/>
                    </a:lnTo>
                    <a:lnTo>
                      <a:pt x="54" y="134"/>
                    </a:lnTo>
                    <a:lnTo>
                      <a:pt x="121" y="170"/>
                    </a:lnTo>
                    <a:lnTo>
                      <a:pt x="121" y="242"/>
                    </a:lnTo>
                    <a:lnTo>
                      <a:pt x="36" y="188"/>
                    </a:lnTo>
                    <a:lnTo>
                      <a:pt x="27" y="184"/>
                    </a:lnTo>
                    <a:lnTo>
                      <a:pt x="18" y="184"/>
                    </a:lnTo>
                    <a:lnTo>
                      <a:pt x="9" y="188"/>
                    </a:lnTo>
                    <a:lnTo>
                      <a:pt x="5" y="193"/>
                    </a:lnTo>
                    <a:lnTo>
                      <a:pt x="0" y="202"/>
                    </a:lnTo>
                    <a:lnTo>
                      <a:pt x="0" y="210"/>
                    </a:lnTo>
                    <a:lnTo>
                      <a:pt x="5" y="219"/>
                    </a:lnTo>
                    <a:lnTo>
                      <a:pt x="14" y="224"/>
                    </a:lnTo>
                    <a:lnTo>
                      <a:pt x="121" y="291"/>
                    </a:lnTo>
                    <a:lnTo>
                      <a:pt x="121" y="434"/>
                    </a:lnTo>
                    <a:lnTo>
                      <a:pt x="174" y="434"/>
                    </a:lnTo>
                    <a:lnTo>
                      <a:pt x="174" y="291"/>
                    </a:lnTo>
                    <a:lnTo>
                      <a:pt x="290" y="224"/>
                    </a:lnTo>
                    <a:lnTo>
                      <a:pt x="295" y="219"/>
                    </a:lnTo>
                    <a:lnTo>
                      <a:pt x="299" y="210"/>
                    </a:lnTo>
                    <a:lnTo>
                      <a:pt x="299" y="202"/>
                    </a:lnTo>
                    <a:lnTo>
                      <a:pt x="299" y="197"/>
                    </a:lnTo>
                    <a:lnTo>
                      <a:pt x="295" y="188"/>
                    </a:lnTo>
                    <a:lnTo>
                      <a:pt x="286" y="184"/>
                    </a:lnTo>
                    <a:lnTo>
                      <a:pt x="277" y="184"/>
                    </a:lnTo>
                    <a:lnTo>
                      <a:pt x="268" y="188"/>
                    </a:lnTo>
                    <a:lnTo>
                      <a:pt x="174" y="237"/>
                    </a:lnTo>
                    <a:lnTo>
                      <a:pt x="174" y="170"/>
                    </a:lnTo>
                    <a:lnTo>
                      <a:pt x="246" y="134"/>
                    </a:lnTo>
                    <a:lnTo>
                      <a:pt x="250" y="130"/>
                    </a:lnTo>
                    <a:lnTo>
                      <a:pt x="255" y="121"/>
                    </a:lnTo>
                    <a:lnTo>
                      <a:pt x="255" y="112"/>
                    </a:lnTo>
                    <a:lnTo>
                      <a:pt x="250" y="108"/>
                    </a:lnTo>
                    <a:lnTo>
                      <a:pt x="246" y="103"/>
                    </a:lnTo>
                    <a:lnTo>
                      <a:pt x="237" y="99"/>
                    </a:lnTo>
                    <a:lnTo>
                      <a:pt x="232" y="99"/>
                    </a:lnTo>
                    <a:lnTo>
                      <a:pt x="223" y="99"/>
                    </a:lnTo>
                    <a:lnTo>
                      <a:pt x="174" y="12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accent2">
                      <a:gamma/>
                      <a:tint val="24314"/>
                      <a:invGamma/>
                    </a:schemeClr>
                  </a:gs>
                  <a:gs pos="100000">
                    <a:schemeClr val="accent2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488" name="Freeform 16"/>
              <p:cNvSpPr/>
              <p:nvPr>
                <p:custDataLst>
                  <p:tags r:id="rId9"/>
                </p:custDataLst>
              </p:nvPr>
            </p:nvSpPr>
            <p:spPr bwMode="auto">
              <a:xfrm>
                <a:off x="982" y="398"/>
                <a:ext cx="393" cy="272"/>
              </a:xfrm>
              <a:custGeom>
                <a:avLst/>
                <a:gdLst/>
                <a:ahLst/>
                <a:cxnLst>
                  <a:cxn ang="0">
                    <a:pos x="121" y="71"/>
                  </a:cxn>
                  <a:cxn ang="0">
                    <a:pos x="36" y="22"/>
                  </a:cxn>
                  <a:cxn ang="0">
                    <a:pos x="27" y="18"/>
                  </a:cxn>
                  <a:cxn ang="0">
                    <a:pos x="18" y="18"/>
                  </a:cxn>
                  <a:cxn ang="0">
                    <a:pos x="9" y="22"/>
                  </a:cxn>
                  <a:cxn ang="0">
                    <a:pos x="5" y="31"/>
                  </a:cxn>
                  <a:cxn ang="0">
                    <a:pos x="0" y="40"/>
                  </a:cxn>
                  <a:cxn ang="0">
                    <a:pos x="0" y="49"/>
                  </a:cxn>
                  <a:cxn ang="0">
                    <a:pos x="5" y="58"/>
                  </a:cxn>
                  <a:cxn ang="0">
                    <a:pos x="9" y="62"/>
                  </a:cxn>
                  <a:cxn ang="0">
                    <a:pos x="98" y="116"/>
                  </a:cxn>
                  <a:cxn ang="0">
                    <a:pos x="54" y="143"/>
                  </a:cxn>
                  <a:cxn ang="0">
                    <a:pos x="45" y="147"/>
                  </a:cxn>
                  <a:cxn ang="0">
                    <a:pos x="40" y="156"/>
                  </a:cxn>
                  <a:cxn ang="0">
                    <a:pos x="40" y="165"/>
                  </a:cxn>
                  <a:cxn ang="0">
                    <a:pos x="40" y="174"/>
                  </a:cxn>
                  <a:cxn ang="0">
                    <a:pos x="49" y="178"/>
                  </a:cxn>
                  <a:cxn ang="0">
                    <a:pos x="54" y="183"/>
                  </a:cxn>
                  <a:cxn ang="0">
                    <a:pos x="63" y="183"/>
                  </a:cxn>
                  <a:cxn ang="0">
                    <a:pos x="72" y="183"/>
                  </a:cxn>
                  <a:cxn ang="0">
                    <a:pos x="139" y="143"/>
                  </a:cxn>
                  <a:cxn ang="0">
                    <a:pos x="197" y="178"/>
                  </a:cxn>
                  <a:cxn ang="0">
                    <a:pos x="112" y="223"/>
                  </a:cxn>
                  <a:cxn ang="0">
                    <a:pos x="103" y="232"/>
                  </a:cxn>
                  <a:cxn ang="0">
                    <a:pos x="98" y="241"/>
                  </a:cxn>
                  <a:cxn ang="0">
                    <a:pos x="98" y="246"/>
                  </a:cxn>
                  <a:cxn ang="0">
                    <a:pos x="98" y="254"/>
                  </a:cxn>
                  <a:cxn ang="0">
                    <a:pos x="103" y="263"/>
                  </a:cxn>
                  <a:cxn ang="0">
                    <a:pos x="112" y="268"/>
                  </a:cxn>
                  <a:cxn ang="0">
                    <a:pos x="121" y="268"/>
                  </a:cxn>
                  <a:cxn ang="0">
                    <a:pos x="130" y="263"/>
                  </a:cxn>
                  <a:cxn ang="0">
                    <a:pos x="241" y="201"/>
                  </a:cxn>
                  <a:cxn ang="0">
                    <a:pos x="366" y="272"/>
                  </a:cxn>
                  <a:cxn ang="0">
                    <a:pos x="393" y="228"/>
                  </a:cxn>
                  <a:cxn ang="0">
                    <a:pos x="268" y="156"/>
                  </a:cxn>
                  <a:cxn ang="0">
                    <a:pos x="268" y="22"/>
                  </a:cxn>
                  <a:cxn ang="0">
                    <a:pos x="268" y="13"/>
                  </a:cxn>
                  <a:cxn ang="0">
                    <a:pos x="264" y="9"/>
                  </a:cxn>
                  <a:cxn ang="0">
                    <a:pos x="255" y="4"/>
                  </a:cxn>
                  <a:cxn ang="0">
                    <a:pos x="250" y="0"/>
                  </a:cxn>
                  <a:cxn ang="0">
                    <a:pos x="241" y="0"/>
                  </a:cxn>
                  <a:cxn ang="0">
                    <a:pos x="232" y="4"/>
                  </a:cxn>
                  <a:cxn ang="0">
                    <a:pos x="228" y="13"/>
                  </a:cxn>
                  <a:cxn ang="0">
                    <a:pos x="228" y="22"/>
                  </a:cxn>
                  <a:cxn ang="0">
                    <a:pos x="223" y="129"/>
                  </a:cxn>
                  <a:cxn ang="0">
                    <a:pos x="165" y="94"/>
                  </a:cxn>
                  <a:cxn ang="0">
                    <a:pos x="170" y="18"/>
                  </a:cxn>
                  <a:cxn ang="0">
                    <a:pos x="165" y="9"/>
                  </a:cxn>
                  <a:cxn ang="0">
                    <a:pos x="161" y="4"/>
                  </a:cxn>
                  <a:cxn ang="0">
                    <a:pos x="156" y="0"/>
                  </a:cxn>
                  <a:cxn ang="0">
                    <a:pos x="148" y="0"/>
                  </a:cxn>
                  <a:cxn ang="0">
                    <a:pos x="139" y="0"/>
                  </a:cxn>
                  <a:cxn ang="0">
                    <a:pos x="134" y="4"/>
                  </a:cxn>
                  <a:cxn ang="0">
                    <a:pos x="130" y="9"/>
                  </a:cxn>
                  <a:cxn ang="0">
                    <a:pos x="125" y="18"/>
                  </a:cxn>
                  <a:cxn ang="0">
                    <a:pos x="121" y="71"/>
                  </a:cxn>
                </a:cxnLst>
                <a:rect l="0" t="0" r="r" b="b"/>
                <a:pathLst>
                  <a:path w="393" h="272">
                    <a:moveTo>
                      <a:pt x="121" y="71"/>
                    </a:moveTo>
                    <a:lnTo>
                      <a:pt x="36" y="22"/>
                    </a:lnTo>
                    <a:lnTo>
                      <a:pt x="27" y="18"/>
                    </a:lnTo>
                    <a:lnTo>
                      <a:pt x="18" y="18"/>
                    </a:lnTo>
                    <a:lnTo>
                      <a:pt x="9" y="22"/>
                    </a:lnTo>
                    <a:lnTo>
                      <a:pt x="5" y="31"/>
                    </a:lnTo>
                    <a:lnTo>
                      <a:pt x="0" y="40"/>
                    </a:lnTo>
                    <a:lnTo>
                      <a:pt x="0" y="49"/>
                    </a:lnTo>
                    <a:lnTo>
                      <a:pt x="5" y="58"/>
                    </a:lnTo>
                    <a:lnTo>
                      <a:pt x="9" y="62"/>
                    </a:lnTo>
                    <a:lnTo>
                      <a:pt x="98" y="116"/>
                    </a:lnTo>
                    <a:lnTo>
                      <a:pt x="54" y="143"/>
                    </a:lnTo>
                    <a:lnTo>
                      <a:pt x="45" y="147"/>
                    </a:lnTo>
                    <a:lnTo>
                      <a:pt x="40" y="156"/>
                    </a:lnTo>
                    <a:lnTo>
                      <a:pt x="40" y="165"/>
                    </a:lnTo>
                    <a:lnTo>
                      <a:pt x="40" y="174"/>
                    </a:lnTo>
                    <a:lnTo>
                      <a:pt x="49" y="178"/>
                    </a:lnTo>
                    <a:lnTo>
                      <a:pt x="54" y="183"/>
                    </a:lnTo>
                    <a:lnTo>
                      <a:pt x="63" y="183"/>
                    </a:lnTo>
                    <a:lnTo>
                      <a:pt x="72" y="183"/>
                    </a:lnTo>
                    <a:lnTo>
                      <a:pt x="139" y="143"/>
                    </a:lnTo>
                    <a:lnTo>
                      <a:pt x="197" y="178"/>
                    </a:lnTo>
                    <a:lnTo>
                      <a:pt x="112" y="223"/>
                    </a:lnTo>
                    <a:lnTo>
                      <a:pt x="103" y="232"/>
                    </a:lnTo>
                    <a:lnTo>
                      <a:pt x="98" y="241"/>
                    </a:lnTo>
                    <a:lnTo>
                      <a:pt x="98" y="246"/>
                    </a:lnTo>
                    <a:lnTo>
                      <a:pt x="98" y="254"/>
                    </a:lnTo>
                    <a:lnTo>
                      <a:pt x="103" y="263"/>
                    </a:lnTo>
                    <a:lnTo>
                      <a:pt x="112" y="268"/>
                    </a:lnTo>
                    <a:lnTo>
                      <a:pt x="121" y="268"/>
                    </a:lnTo>
                    <a:lnTo>
                      <a:pt x="130" y="263"/>
                    </a:lnTo>
                    <a:lnTo>
                      <a:pt x="241" y="201"/>
                    </a:lnTo>
                    <a:lnTo>
                      <a:pt x="366" y="272"/>
                    </a:lnTo>
                    <a:lnTo>
                      <a:pt x="393" y="228"/>
                    </a:lnTo>
                    <a:lnTo>
                      <a:pt x="268" y="156"/>
                    </a:lnTo>
                    <a:lnTo>
                      <a:pt x="268" y="22"/>
                    </a:lnTo>
                    <a:lnTo>
                      <a:pt x="268" y="13"/>
                    </a:lnTo>
                    <a:lnTo>
                      <a:pt x="264" y="9"/>
                    </a:lnTo>
                    <a:lnTo>
                      <a:pt x="255" y="4"/>
                    </a:lnTo>
                    <a:lnTo>
                      <a:pt x="250" y="0"/>
                    </a:lnTo>
                    <a:lnTo>
                      <a:pt x="241" y="0"/>
                    </a:lnTo>
                    <a:lnTo>
                      <a:pt x="232" y="4"/>
                    </a:lnTo>
                    <a:lnTo>
                      <a:pt x="228" y="13"/>
                    </a:lnTo>
                    <a:lnTo>
                      <a:pt x="228" y="22"/>
                    </a:lnTo>
                    <a:lnTo>
                      <a:pt x="223" y="129"/>
                    </a:lnTo>
                    <a:lnTo>
                      <a:pt x="165" y="94"/>
                    </a:lnTo>
                    <a:lnTo>
                      <a:pt x="170" y="18"/>
                    </a:lnTo>
                    <a:lnTo>
                      <a:pt x="165" y="9"/>
                    </a:lnTo>
                    <a:lnTo>
                      <a:pt x="161" y="4"/>
                    </a:lnTo>
                    <a:lnTo>
                      <a:pt x="156" y="0"/>
                    </a:lnTo>
                    <a:lnTo>
                      <a:pt x="148" y="0"/>
                    </a:lnTo>
                    <a:lnTo>
                      <a:pt x="139" y="0"/>
                    </a:lnTo>
                    <a:lnTo>
                      <a:pt x="134" y="4"/>
                    </a:lnTo>
                    <a:lnTo>
                      <a:pt x="130" y="9"/>
                    </a:lnTo>
                    <a:lnTo>
                      <a:pt x="125" y="18"/>
                    </a:lnTo>
                    <a:lnTo>
                      <a:pt x="121" y="7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accent2">
                      <a:gamma/>
                      <a:tint val="24314"/>
                      <a:invGamma/>
                    </a:schemeClr>
                  </a:gs>
                  <a:gs pos="100000">
                    <a:schemeClr val="accent2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489" name="Freeform 17"/>
              <p:cNvSpPr/>
              <p:nvPr>
                <p:custDataLst>
                  <p:tags r:id="rId10"/>
                </p:custDataLst>
              </p:nvPr>
            </p:nvSpPr>
            <p:spPr bwMode="auto">
              <a:xfrm>
                <a:off x="982" y="625"/>
                <a:ext cx="393" cy="277"/>
              </a:xfrm>
              <a:custGeom>
                <a:avLst/>
                <a:gdLst/>
                <a:ahLst/>
                <a:cxnLst>
                  <a:cxn ang="0">
                    <a:pos x="98" y="156"/>
                  </a:cxn>
                  <a:cxn ang="0">
                    <a:pos x="9" y="205"/>
                  </a:cxn>
                  <a:cxn ang="0">
                    <a:pos x="0" y="214"/>
                  </a:cxn>
                  <a:cxn ang="0">
                    <a:pos x="0" y="223"/>
                  </a:cxn>
                  <a:cxn ang="0">
                    <a:pos x="0" y="228"/>
                  </a:cxn>
                  <a:cxn ang="0">
                    <a:pos x="0" y="237"/>
                  </a:cxn>
                  <a:cxn ang="0">
                    <a:pos x="9" y="246"/>
                  </a:cxn>
                  <a:cxn ang="0">
                    <a:pos x="14" y="250"/>
                  </a:cxn>
                  <a:cxn ang="0">
                    <a:pos x="23" y="250"/>
                  </a:cxn>
                  <a:cxn ang="0">
                    <a:pos x="36" y="250"/>
                  </a:cxn>
                  <a:cxn ang="0">
                    <a:pos x="125" y="196"/>
                  </a:cxn>
                  <a:cxn ang="0">
                    <a:pos x="125" y="250"/>
                  </a:cxn>
                  <a:cxn ang="0">
                    <a:pos x="125" y="263"/>
                  </a:cxn>
                  <a:cxn ang="0">
                    <a:pos x="130" y="268"/>
                  </a:cxn>
                  <a:cxn ang="0">
                    <a:pos x="139" y="272"/>
                  </a:cxn>
                  <a:cxn ang="0">
                    <a:pos x="143" y="277"/>
                  </a:cxn>
                  <a:cxn ang="0">
                    <a:pos x="152" y="277"/>
                  </a:cxn>
                  <a:cxn ang="0">
                    <a:pos x="161" y="272"/>
                  </a:cxn>
                  <a:cxn ang="0">
                    <a:pos x="165" y="263"/>
                  </a:cxn>
                  <a:cxn ang="0">
                    <a:pos x="165" y="254"/>
                  </a:cxn>
                  <a:cxn ang="0">
                    <a:pos x="165" y="178"/>
                  </a:cxn>
                  <a:cxn ang="0">
                    <a:pos x="223" y="143"/>
                  </a:cxn>
                  <a:cxn ang="0">
                    <a:pos x="223" y="241"/>
                  </a:cxn>
                  <a:cxn ang="0">
                    <a:pos x="223" y="250"/>
                  </a:cxn>
                  <a:cxn ang="0">
                    <a:pos x="228" y="259"/>
                  </a:cxn>
                  <a:cxn ang="0">
                    <a:pos x="237" y="263"/>
                  </a:cxn>
                  <a:cxn ang="0">
                    <a:pos x="246" y="268"/>
                  </a:cxn>
                  <a:cxn ang="0">
                    <a:pos x="255" y="268"/>
                  </a:cxn>
                  <a:cxn ang="0">
                    <a:pos x="259" y="263"/>
                  </a:cxn>
                  <a:cxn ang="0">
                    <a:pos x="264" y="254"/>
                  </a:cxn>
                  <a:cxn ang="0">
                    <a:pos x="268" y="246"/>
                  </a:cxn>
                  <a:cxn ang="0">
                    <a:pos x="268" y="116"/>
                  </a:cxn>
                  <a:cxn ang="0">
                    <a:pos x="393" y="44"/>
                  </a:cxn>
                  <a:cxn ang="0">
                    <a:pos x="366" y="0"/>
                  </a:cxn>
                  <a:cxn ang="0">
                    <a:pos x="241" y="71"/>
                  </a:cxn>
                  <a:cxn ang="0">
                    <a:pos x="125" y="4"/>
                  </a:cxn>
                  <a:cxn ang="0">
                    <a:pos x="121" y="0"/>
                  </a:cxn>
                  <a:cxn ang="0">
                    <a:pos x="112" y="0"/>
                  </a:cxn>
                  <a:cxn ang="0">
                    <a:pos x="103" y="4"/>
                  </a:cxn>
                  <a:cxn ang="0">
                    <a:pos x="98" y="9"/>
                  </a:cxn>
                  <a:cxn ang="0">
                    <a:pos x="94" y="18"/>
                  </a:cxn>
                  <a:cxn ang="0">
                    <a:pos x="94" y="26"/>
                  </a:cxn>
                  <a:cxn ang="0">
                    <a:pos x="98" y="35"/>
                  </a:cxn>
                  <a:cxn ang="0">
                    <a:pos x="107" y="40"/>
                  </a:cxn>
                  <a:cxn ang="0">
                    <a:pos x="197" y="98"/>
                  </a:cxn>
                  <a:cxn ang="0">
                    <a:pos x="139" y="129"/>
                  </a:cxn>
                  <a:cxn ang="0">
                    <a:pos x="72" y="89"/>
                  </a:cxn>
                  <a:cxn ang="0">
                    <a:pos x="63" y="85"/>
                  </a:cxn>
                  <a:cxn ang="0">
                    <a:pos x="58" y="85"/>
                  </a:cxn>
                  <a:cxn ang="0">
                    <a:pos x="49" y="89"/>
                  </a:cxn>
                  <a:cxn ang="0">
                    <a:pos x="45" y="98"/>
                  </a:cxn>
                  <a:cxn ang="0">
                    <a:pos x="45" y="102"/>
                  </a:cxn>
                  <a:cxn ang="0">
                    <a:pos x="45" y="111"/>
                  </a:cxn>
                  <a:cxn ang="0">
                    <a:pos x="45" y="120"/>
                  </a:cxn>
                  <a:cxn ang="0">
                    <a:pos x="54" y="125"/>
                  </a:cxn>
                  <a:cxn ang="0">
                    <a:pos x="98" y="156"/>
                  </a:cxn>
                </a:cxnLst>
                <a:rect l="0" t="0" r="r" b="b"/>
                <a:pathLst>
                  <a:path w="393" h="277">
                    <a:moveTo>
                      <a:pt x="98" y="156"/>
                    </a:moveTo>
                    <a:lnTo>
                      <a:pt x="9" y="205"/>
                    </a:lnTo>
                    <a:lnTo>
                      <a:pt x="0" y="214"/>
                    </a:lnTo>
                    <a:lnTo>
                      <a:pt x="0" y="223"/>
                    </a:lnTo>
                    <a:lnTo>
                      <a:pt x="0" y="228"/>
                    </a:lnTo>
                    <a:lnTo>
                      <a:pt x="0" y="237"/>
                    </a:lnTo>
                    <a:lnTo>
                      <a:pt x="9" y="246"/>
                    </a:lnTo>
                    <a:lnTo>
                      <a:pt x="14" y="250"/>
                    </a:lnTo>
                    <a:lnTo>
                      <a:pt x="23" y="250"/>
                    </a:lnTo>
                    <a:lnTo>
                      <a:pt x="36" y="250"/>
                    </a:lnTo>
                    <a:lnTo>
                      <a:pt x="125" y="196"/>
                    </a:lnTo>
                    <a:lnTo>
                      <a:pt x="125" y="250"/>
                    </a:lnTo>
                    <a:lnTo>
                      <a:pt x="125" y="263"/>
                    </a:lnTo>
                    <a:lnTo>
                      <a:pt x="130" y="268"/>
                    </a:lnTo>
                    <a:lnTo>
                      <a:pt x="139" y="272"/>
                    </a:lnTo>
                    <a:lnTo>
                      <a:pt x="143" y="277"/>
                    </a:lnTo>
                    <a:lnTo>
                      <a:pt x="152" y="277"/>
                    </a:lnTo>
                    <a:lnTo>
                      <a:pt x="161" y="272"/>
                    </a:lnTo>
                    <a:lnTo>
                      <a:pt x="165" y="263"/>
                    </a:lnTo>
                    <a:lnTo>
                      <a:pt x="165" y="254"/>
                    </a:lnTo>
                    <a:lnTo>
                      <a:pt x="165" y="178"/>
                    </a:lnTo>
                    <a:lnTo>
                      <a:pt x="223" y="143"/>
                    </a:lnTo>
                    <a:lnTo>
                      <a:pt x="223" y="241"/>
                    </a:lnTo>
                    <a:lnTo>
                      <a:pt x="223" y="250"/>
                    </a:lnTo>
                    <a:lnTo>
                      <a:pt x="228" y="259"/>
                    </a:lnTo>
                    <a:lnTo>
                      <a:pt x="237" y="263"/>
                    </a:lnTo>
                    <a:lnTo>
                      <a:pt x="246" y="268"/>
                    </a:lnTo>
                    <a:lnTo>
                      <a:pt x="255" y="268"/>
                    </a:lnTo>
                    <a:lnTo>
                      <a:pt x="259" y="263"/>
                    </a:lnTo>
                    <a:lnTo>
                      <a:pt x="264" y="254"/>
                    </a:lnTo>
                    <a:lnTo>
                      <a:pt x="268" y="246"/>
                    </a:lnTo>
                    <a:lnTo>
                      <a:pt x="268" y="116"/>
                    </a:lnTo>
                    <a:lnTo>
                      <a:pt x="393" y="44"/>
                    </a:lnTo>
                    <a:lnTo>
                      <a:pt x="366" y="0"/>
                    </a:lnTo>
                    <a:lnTo>
                      <a:pt x="241" y="71"/>
                    </a:lnTo>
                    <a:lnTo>
                      <a:pt x="125" y="4"/>
                    </a:lnTo>
                    <a:lnTo>
                      <a:pt x="121" y="0"/>
                    </a:lnTo>
                    <a:lnTo>
                      <a:pt x="112" y="0"/>
                    </a:lnTo>
                    <a:lnTo>
                      <a:pt x="103" y="4"/>
                    </a:lnTo>
                    <a:lnTo>
                      <a:pt x="98" y="9"/>
                    </a:lnTo>
                    <a:lnTo>
                      <a:pt x="94" y="18"/>
                    </a:lnTo>
                    <a:lnTo>
                      <a:pt x="94" y="26"/>
                    </a:lnTo>
                    <a:lnTo>
                      <a:pt x="98" y="35"/>
                    </a:lnTo>
                    <a:lnTo>
                      <a:pt x="107" y="40"/>
                    </a:lnTo>
                    <a:lnTo>
                      <a:pt x="197" y="98"/>
                    </a:lnTo>
                    <a:lnTo>
                      <a:pt x="139" y="129"/>
                    </a:lnTo>
                    <a:lnTo>
                      <a:pt x="72" y="89"/>
                    </a:lnTo>
                    <a:lnTo>
                      <a:pt x="63" y="85"/>
                    </a:lnTo>
                    <a:lnTo>
                      <a:pt x="58" y="85"/>
                    </a:lnTo>
                    <a:lnTo>
                      <a:pt x="49" y="89"/>
                    </a:lnTo>
                    <a:lnTo>
                      <a:pt x="45" y="98"/>
                    </a:lnTo>
                    <a:lnTo>
                      <a:pt x="45" y="102"/>
                    </a:lnTo>
                    <a:lnTo>
                      <a:pt x="45" y="111"/>
                    </a:lnTo>
                    <a:lnTo>
                      <a:pt x="45" y="120"/>
                    </a:lnTo>
                    <a:lnTo>
                      <a:pt x="54" y="125"/>
                    </a:lnTo>
                    <a:lnTo>
                      <a:pt x="98" y="156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accent2">
                      <a:gamma/>
                      <a:tint val="24314"/>
                      <a:invGamma/>
                    </a:schemeClr>
                  </a:gs>
                  <a:gs pos="100000">
                    <a:schemeClr val="accent2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490" name="Freeform 18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1210" y="648"/>
                <a:ext cx="298" cy="438"/>
              </a:xfrm>
              <a:custGeom>
                <a:avLst/>
                <a:gdLst/>
                <a:ahLst/>
                <a:cxnLst>
                  <a:cxn ang="0">
                    <a:pos x="125" y="313"/>
                  </a:cxn>
                  <a:cxn ang="0">
                    <a:pos x="125" y="411"/>
                  </a:cxn>
                  <a:cxn ang="0">
                    <a:pos x="129" y="425"/>
                  </a:cxn>
                  <a:cxn ang="0">
                    <a:pos x="134" y="429"/>
                  </a:cxn>
                  <a:cxn ang="0">
                    <a:pos x="143" y="434"/>
                  </a:cxn>
                  <a:cxn ang="0">
                    <a:pos x="147" y="438"/>
                  </a:cxn>
                  <a:cxn ang="0">
                    <a:pos x="156" y="434"/>
                  </a:cxn>
                  <a:cxn ang="0">
                    <a:pos x="165" y="429"/>
                  </a:cxn>
                  <a:cxn ang="0">
                    <a:pos x="174" y="425"/>
                  </a:cxn>
                  <a:cxn ang="0">
                    <a:pos x="174" y="411"/>
                  </a:cxn>
                  <a:cxn ang="0">
                    <a:pos x="174" y="308"/>
                  </a:cxn>
                  <a:cxn ang="0">
                    <a:pos x="223" y="335"/>
                  </a:cxn>
                  <a:cxn ang="0">
                    <a:pos x="232" y="340"/>
                  </a:cxn>
                  <a:cxn ang="0">
                    <a:pos x="241" y="340"/>
                  </a:cxn>
                  <a:cxn ang="0">
                    <a:pos x="250" y="335"/>
                  </a:cxn>
                  <a:cxn ang="0">
                    <a:pos x="254" y="331"/>
                  </a:cxn>
                  <a:cxn ang="0">
                    <a:pos x="254" y="322"/>
                  </a:cxn>
                  <a:cxn ang="0">
                    <a:pos x="254" y="317"/>
                  </a:cxn>
                  <a:cxn ang="0">
                    <a:pos x="254" y="308"/>
                  </a:cxn>
                  <a:cxn ang="0">
                    <a:pos x="245" y="300"/>
                  </a:cxn>
                  <a:cxn ang="0">
                    <a:pos x="178" y="264"/>
                  </a:cxn>
                  <a:cxn ang="0">
                    <a:pos x="178" y="192"/>
                  </a:cxn>
                  <a:cxn ang="0">
                    <a:pos x="263" y="246"/>
                  </a:cxn>
                  <a:cxn ang="0">
                    <a:pos x="272" y="250"/>
                  </a:cxn>
                  <a:cxn ang="0">
                    <a:pos x="281" y="250"/>
                  </a:cxn>
                  <a:cxn ang="0">
                    <a:pos x="290" y="246"/>
                  </a:cxn>
                  <a:cxn ang="0">
                    <a:pos x="294" y="241"/>
                  </a:cxn>
                  <a:cxn ang="0">
                    <a:pos x="299" y="232"/>
                  </a:cxn>
                  <a:cxn ang="0">
                    <a:pos x="299" y="224"/>
                  </a:cxn>
                  <a:cxn ang="0">
                    <a:pos x="294" y="215"/>
                  </a:cxn>
                  <a:cxn ang="0">
                    <a:pos x="285" y="210"/>
                  </a:cxn>
                  <a:cxn ang="0">
                    <a:pos x="178" y="143"/>
                  </a:cxn>
                  <a:cxn ang="0">
                    <a:pos x="178" y="0"/>
                  </a:cxn>
                  <a:cxn ang="0">
                    <a:pos x="125" y="0"/>
                  </a:cxn>
                  <a:cxn ang="0">
                    <a:pos x="125" y="143"/>
                  </a:cxn>
                  <a:cxn ang="0">
                    <a:pos x="9" y="210"/>
                  </a:cxn>
                  <a:cxn ang="0">
                    <a:pos x="4" y="215"/>
                  </a:cxn>
                  <a:cxn ang="0">
                    <a:pos x="0" y="224"/>
                  </a:cxn>
                  <a:cxn ang="0">
                    <a:pos x="0" y="232"/>
                  </a:cxn>
                  <a:cxn ang="0">
                    <a:pos x="0" y="237"/>
                  </a:cxn>
                  <a:cxn ang="0">
                    <a:pos x="4" y="246"/>
                  </a:cxn>
                  <a:cxn ang="0">
                    <a:pos x="13" y="250"/>
                  </a:cxn>
                  <a:cxn ang="0">
                    <a:pos x="22" y="250"/>
                  </a:cxn>
                  <a:cxn ang="0">
                    <a:pos x="31" y="246"/>
                  </a:cxn>
                  <a:cxn ang="0">
                    <a:pos x="125" y="197"/>
                  </a:cxn>
                  <a:cxn ang="0">
                    <a:pos x="125" y="264"/>
                  </a:cxn>
                  <a:cxn ang="0">
                    <a:pos x="53" y="300"/>
                  </a:cxn>
                  <a:cxn ang="0">
                    <a:pos x="49" y="304"/>
                  </a:cxn>
                  <a:cxn ang="0">
                    <a:pos x="44" y="313"/>
                  </a:cxn>
                  <a:cxn ang="0">
                    <a:pos x="44" y="322"/>
                  </a:cxn>
                  <a:cxn ang="0">
                    <a:pos x="49" y="326"/>
                  </a:cxn>
                  <a:cxn ang="0">
                    <a:pos x="53" y="331"/>
                  </a:cxn>
                  <a:cxn ang="0">
                    <a:pos x="62" y="335"/>
                  </a:cxn>
                  <a:cxn ang="0">
                    <a:pos x="67" y="335"/>
                  </a:cxn>
                  <a:cxn ang="0">
                    <a:pos x="76" y="335"/>
                  </a:cxn>
                  <a:cxn ang="0">
                    <a:pos x="125" y="313"/>
                  </a:cxn>
                </a:cxnLst>
                <a:rect l="0" t="0" r="r" b="b"/>
                <a:pathLst>
                  <a:path w="299" h="438">
                    <a:moveTo>
                      <a:pt x="125" y="313"/>
                    </a:moveTo>
                    <a:lnTo>
                      <a:pt x="125" y="411"/>
                    </a:lnTo>
                    <a:lnTo>
                      <a:pt x="129" y="425"/>
                    </a:lnTo>
                    <a:lnTo>
                      <a:pt x="134" y="429"/>
                    </a:lnTo>
                    <a:lnTo>
                      <a:pt x="143" y="434"/>
                    </a:lnTo>
                    <a:lnTo>
                      <a:pt x="147" y="438"/>
                    </a:lnTo>
                    <a:lnTo>
                      <a:pt x="156" y="434"/>
                    </a:lnTo>
                    <a:lnTo>
                      <a:pt x="165" y="429"/>
                    </a:lnTo>
                    <a:lnTo>
                      <a:pt x="174" y="425"/>
                    </a:lnTo>
                    <a:lnTo>
                      <a:pt x="174" y="411"/>
                    </a:lnTo>
                    <a:lnTo>
                      <a:pt x="174" y="308"/>
                    </a:lnTo>
                    <a:lnTo>
                      <a:pt x="223" y="335"/>
                    </a:lnTo>
                    <a:lnTo>
                      <a:pt x="232" y="340"/>
                    </a:lnTo>
                    <a:lnTo>
                      <a:pt x="241" y="340"/>
                    </a:lnTo>
                    <a:lnTo>
                      <a:pt x="250" y="335"/>
                    </a:lnTo>
                    <a:lnTo>
                      <a:pt x="254" y="331"/>
                    </a:lnTo>
                    <a:lnTo>
                      <a:pt x="254" y="322"/>
                    </a:lnTo>
                    <a:lnTo>
                      <a:pt x="254" y="317"/>
                    </a:lnTo>
                    <a:lnTo>
                      <a:pt x="254" y="308"/>
                    </a:lnTo>
                    <a:lnTo>
                      <a:pt x="245" y="300"/>
                    </a:lnTo>
                    <a:lnTo>
                      <a:pt x="178" y="264"/>
                    </a:lnTo>
                    <a:lnTo>
                      <a:pt x="178" y="192"/>
                    </a:lnTo>
                    <a:lnTo>
                      <a:pt x="263" y="246"/>
                    </a:lnTo>
                    <a:lnTo>
                      <a:pt x="272" y="250"/>
                    </a:lnTo>
                    <a:lnTo>
                      <a:pt x="281" y="250"/>
                    </a:lnTo>
                    <a:lnTo>
                      <a:pt x="290" y="246"/>
                    </a:lnTo>
                    <a:lnTo>
                      <a:pt x="294" y="241"/>
                    </a:lnTo>
                    <a:lnTo>
                      <a:pt x="299" y="232"/>
                    </a:lnTo>
                    <a:lnTo>
                      <a:pt x="299" y="224"/>
                    </a:lnTo>
                    <a:lnTo>
                      <a:pt x="294" y="215"/>
                    </a:lnTo>
                    <a:lnTo>
                      <a:pt x="285" y="210"/>
                    </a:lnTo>
                    <a:lnTo>
                      <a:pt x="178" y="143"/>
                    </a:lnTo>
                    <a:lnTo>
                      <a:pt x="178" y="0"/>
                    </a:lnTo>
                    <a:lnTo>
                      <a:pt x="125" y="0"/>
                    </a:lnTo>
                    <a:lnTo>
                      <a:pt x="125" y="143"/>
                    </a:lnTo>
                    <a:lnTo>
                      <a:pt x="9" y="210"/>
                    </a:lnTo>
                    <a:lnTo>
                      <a:pt x="4" y="215"/>
                    </a:lnTo>
                    <a:lnTo>
                      <a:pt x="0" y="224"/>
                    </a:lnTo>
                    <a:lnTo>
                      <a:pt x="0" y="232"/>
                    </a:lnTo>
                    <a:lnTo>
                      <a:pt x="0" y="237"/>
                    </a:lnTo>
                    <a:lnTo>
                      <a:pt x="4" y="246"/>
                    </a:lnTo>
                    <a:lnTo>
                      <a:pt x="13" y="250"/>
                    </a:lnTo>
                    <a:lnTo>
                      <a:pt x="22" y="250"/>
                    </a:lnTo>
                    <a:lnTo>
                      <a:pt x="31" y="246"/>
                    </a:lnTo>
                    <a:lnTo>
                      <a:pt x="125" y="197"/>
                    </a:lnTo>
                    <a:lnTo>
                      <a:pt x="125" y="264"/>
                    </a:lnTo>
                    <a:lnTo>
                      <a:pt x="53" y="300"/>
                    </a:lnTo>
                    <a:lnTo>
                      <a:pt x="49" y="304"/>
                    </a:lnTo>
                    <a:lnTo>
                      <a:pt x="44" y="313"/>
                    </a:lnTo>
                    <a:lnTo>
                      <a:pt x="44" y="322"/>
                    </a:lnTo>
                    <a:lnTo>
                      <a:pt x="49" y="326"/>
                    </a:lnTo>
                    <a:lnTo>
                      <a:pt x="53" y="331"/>
                    </a:lnTo>
                    <a:lnTo>
                      <a:pt x="62" y="335"/>
                    </a:lnTo>
                    <a:lnTo>
                      <a:pt x="67" y="335"/>
                    </a:lnTo>
                    <a:lnTo>
                      <a:pt x="76" y="335"/>
                    </a:lnTo>
                    <a:lnTo>
                      <a:pt x="125" y="313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accent2">
                      <a:gamma/>
                      <a:tint val="24314"/>
                      <a:invGamma/>
                    </a:schemeClr>
                  </a:gs>
                  <a:gs pos="100000">
                    <a:schemeClr val="accent2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491" name="Freeform 19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1348" y="625"/>
                <a:ext cx="393" cy="272"/>
              </a:xfrm>
              <a:custGeom>
                <a:avLst/>
                <a:gdLst/>
                <a:ahLst/>
                <a:cxnLst>
                  <a:cxn ang="0">
                    <a:pos x="272" y="201"/>
                  </a:cxn>
                  <a:cxn ang="0">
                    <a:pos x="357" y="250"/>
                  </a:cxn>
                  <a:cxn ang="0">
                    <a:pos x="366" y="254"/>
                  </a:cxn>
                  <a:cxn ang="0">
                    <a:pos x="375" y="254"/>
                  </a:cxn>
                  <a:cxn ang="0">
                    <a:pos x="384" y="250"/>
                  </a:cxn>
                  <a:cxn ang="0">
                    <a:pos x="388" y="241"/>
                  </a:cxn>
                  <a:cxn ang="0">
                    <a:pos x="393" y="232"/>
                  </a:cxn>
                  <a:cxn ang="0">
                    <a:pos x="393" y="223"/>
                  </a:cxn>
                  <a:cxn ang="0">
                    <a:pos x="388" y="214"/>
                  </a:cxn>
                  <a:cxn ang="0">
                    <a:pos x="384" y="210"/>
                  </a:cxn>
                  <a:cxn ang="0">
                    <a:pos x="295" y="156"/>
                  </a:cxn>
                  <a:cxn ang="0">
                    <a:pos x="339" y="129"/>
                  </a:cxn>
                  <a:cxn ang="0">
                    <a:pos x="348" y="125"/>
                  </a:cxn>
                  <a:cxn ang="0">
                    <a:pos x="353" y="116"/>
                  </a:cxn>
                  <a:cxn ang="0">
                    <a:pos x="353" y="107"/>
                  </a:cxn>
                  <a:cxn ang="0">
                    <a:pos x="353" y="98"/>
                  </a:cxn>
                  <a:cxn ang="0">
                    <a:pos x="344" y="94"/>
                  </a:cxn>
                  <a:cxn ang="0">
                    <a:pos x="339" y="89"/>
                  </a:cxn>
                  <a:cxn ang="0">
                    <a:pos x="330" y="89"/>
                  </a:cxn>
                  <a:cxn ang="0">
                    <a:pos x="321" y="89"/>
                  </a:cxn>
                  <a:cxn ang="0">
                    <a:pos x="254" y="129"/>
                  </a:cxn>
                  <a:cxn ang="0">
                    <a:pos x="196" y="94"/>
                  </a:cxn>
                  <a:cxn ang="0">
                    <a:pos x="281" y="49"/>
                  </a:cxn>
                  <a:cxn ang="0">
                    <a:pos x="290" y="40"/>
                  </a:cxn>
                  <a:cxn ang="0">
                    <a:pos x="295" y="31"/>
                  </a:cxn>
                  <a:cxn ang="0">
                    <a:pos x="295" y="26"/>
                  </a:cxn>
                  <a:cxn ang="0">
                    <a:pos x="295" y="18"/>
                  </a:cxn>
                  <a:cxn ang="0">
                    <a:pos x="290" y="9"/>
                  </a:cxn>
                  <a:cxn ang="0">
                    <a:pos x="281" y="4"/>
                  </a:cxn>
                  <a:cxn ang="0">
                    <a:pos x="272" y="4"/>
                  </a:cxn>
                  <a:cxn ang="0">
                    <a:pos x="263" y="9"/>
                  </a:cxn>
                  <a:cxn ang="0">
                    <a:pos x="152" y="71"/>
                  </a:cxn>
                  <a:cxn ang="0">
                    <a:pos x="27" y="0"/>
                  </a:cxn>
                  <a:cxn ang="0">
                    <a:pos x="0" y="44"/>
                  </a:cxn>
                  <a:cxn ang="0">
                    <a:pos x="125" y="116"/>
                  </a:cxn>
                  <a:cxn ang="0">
                    <a:pos x="125" y="250"/>
                  </a:cxn>
                  <a:cxn ang="0">
                    <a:pos x="125" y="259"/>
                  </a:cxn>
                  <a:cxn ang="0">
                    <a:pos x="129" y="263"/>
                  </a:cxn>
                  <a:cxn ang="0">
                    <a:pos x="138" y="268"/>
                  </a:cxn>
                  <a:cxn ang="0">
                    <a:pos x="143" y="272"/>
                  </a:cxn>
                  <a:cxn ang="0">
                    <a:pos x="152" y="272"/>
                  </a:cxn>
                  <a:cxn ang="0">
                    <a:pos x="161" y="268"/>
                  </a:cxn>
                  <a:cxn ang="0">
                    <a:pos x="165" y="259"/>
                  </a:cxn>
                  <a:cxn ang="0">
                    <a:pos x="165" y="250"/>
                  </a:cxn>
                  <a:cxn ang="0">
                    <a:pos x="170" y="143"/>
                  </a:cxn>
                  <a:cxn ang="0">
                    <a:pos x="228" y="178"/>
                  </a:cxn>
                  <a:cxn ang="0">
                    <a:pos x="223" y="254"/>
                  </a:cxn>
                  <a:cxn ang="0">
                    <a:pos x="228" y="263"/>
                  </a:cxn>
                  <a:cxn ang="0">
                    <a:pos x="232" y="268"/>
                  </a:cxn>
                  <a:cxn ang="0">
                    <a:pos x="237" y="272"/>
                  </a:cxn>
                  <a:cxn ang="0">
                    <a:pos x="245" y="272"/>
                  </a:cxn>
                  <a:cxn ang="0">
                    <a:pos x="254" y="272"/>
                  </a:cxn>
                  <a:cxn ang="0">
                    <a:pos x="259" y="268"/>
                  </a:cxn>
                  <a:cxn ang="0">
                    <a:pos x="263" y="263"/>
                  </a:cxn>
                  <a:cxn ang="0">
                    <a:pos x="268" y="254"/>
                  </a:cxn>
                  <a:cxn ang="0">
                    <a:pos x="272" y="201"/>
                  </a:cxn>
                </a:cxnLst>
                <a:rect l="0" t="0" r="r" b="b"/>
                <a:pathLst>
                  <a:path w="393" h="272">
                    <a:moveTo>
                      <a:pt x="272" y="201"/>
                    </a:moveTo>
                    <a:lnTo>
                      <a:pt x="357" y="250"/>
                    </a:lnTo>
                    <a:lnTo>
                      <a:pt x="366" y="254"/>
                    </a:lnTo>
                    <a:lnTo>
                      <a:pt x="375" y="254"/>
                    </a:lnTo>
                    <a:lnTo>
                      <a:pt x="384" y="250"/>
                    </a:lnTo>
                    <a:lnTo>
                      <a:pt x="388" y="241"/>
                    </a:lnTo>
                    <a:lnTo>
                      <a:pt x="393" y="232"/>
                    </a:lnTo>
                    <a:lnTo>
                      <a:pt x="393" y="223"/>
                    </a:lnTo>
                    <a:lnTo>
                      <a:pt x="388" y="214"/>
                    </a:lnTo>
                    <a:lnTo>
                      <a:pt x="384" y="210"/>
                    </a:lnTo>
                    <a:lnTo>
                      <a:pt x="295" y="156"/>
                    </a:lnTo>
                    <a:lnTo>
                      <a:pt x="339" y="129"/>
                    </a:lnTo>
                    <a:lnTo>
                      <a:pt x="348" y="125"/>
                    </a:lnTo>
                    <a:lnTo>
                      <a:pt x="353" y="116"/>
                    </a:lnTo>
                    <a:lnTo>
                      <a:pt x="353" y="107"/>
                    </a:lnTo>
                    <a:lnTo>
                      <a:pt x="353" y="98"/>
                    </a:lnTo>
                    <a:lnTo>
                      <a:pt x="344" y="94"/>
                    </a:lnTo>
                    <a:lnTo>
                      <a:pt x="339" y="89"/>
                    </a:lnTo>
                    <a:lnTo>
                      <a:pt x="330" y="89"/>
                    </a:lnTo>
                    <a:lnTo>
                      <a:pt x="321" y="89"/>
                    </a:lnTo>
                    <a:lnTo>
                      <a:pt x="254" y="129"/>
                    </a:lnTo>
                    <a:lnTo>
                      <a:pt x="196" y="94"/>
                    </a:lnTo>
                    <a:lnTo>
                      <a:pt x="281" y="49"/>
                    </a:lnTo>
                    <a:lnTo>
                      <a:pt x="290" y="40"/>
                    </a:lnTo>
                    <a:lnTo>
                      <a:pt x="295" y="31"/>
                    </a:lnTo>
                    <a:lnTo>
                      <a:pt x="295" y="26"/>
                    </a:lnTo>
                    <a:lnTo>
                      <a:pt x="295" y="18"/>
                    </a:lnTo>
                    <a:lnTo>
                      <a:pt x="290" y="9"/>
                    </a:lnTo>
                    <a:lnTo>
                      <a:pt x="281" y="4"/>
                    </a:lnTo>
                    <a:lnTo>
                      <a:pt x="272" y="4"/>
                    </a:lnTo>
                    <a:lnTo>
                      <a:pt x="263" y="9"/>
                    </a:lnTo>
                    <a:lnTo>
                      <a:pt x="152" y="71"/>
                    </a:lnTo>
                    <a:lnTo>
                      <a:pt x="27" y="0"/>
                    </a:lnTo>
                    <a:lnTo>
                      <a:pt x="0" y="44"/>
                    </a:lnTo>
                    <a:lnTo>
                      <a:pt x="125" y="116"/>
                    </a:lnTo>
                    <a:lnTo>
                      <a:pt x="125" y="250"/>
                    </a:lnTo>
                    <a:lnTo>
                      <a:pt x="125" y="259"/>
                    </a:lnTo>
                    <a:lnTo>
                      <a:pt x="129" y="263"/>
                    </a:lnTo>
                    <a:lnTo>
                      <a:pt x="138" y="268"/>
                    </a:lnTo>
                    <a:lnTo>
                      <a:pt x="143" y="272"/>
                    </a:lnTo>
                    <a:lnTo>
                      <a:pt x="152" y="272"/>
                    </a:lnTo>
                    <a:lnTo>
                      <a:pt x="161" y="268"/>
                    </a:lnTo>
                    <a:lnTo>
                      <a:pt x="165" y="259"/>
                    </a:lnTo>
                    <a:lnTo>
                      <a:pt x="165" y="250"/>
                    </a:lnTo>
                    <a:lnTo>
                      <a:pt x="170" y="143"/>
                    </a:lnTo>
                    <a:lnTo>
                      <a:pt x="228" y="178"/>
                    </a:lnTo>
                    <a:lnTo>
                      <a:pt x="223" y="254"/>
                    </a:lnTo>
                    <a:lnTo>
                      <a:pt x="228" y="263"/>
                    </a:lnTo>
                    <a:lnTo>
                      <a:pt x="232" y="268"/>
                    </a:lnTo>
                    <a:lnTo>
                      <a:pt x="237" y="272"/>
                    </a:lnTo>
                    <a:lnTo>
                      <a:pt x="245" y="272"/>
                    </a:lnTo>
                    <a:lnTo>
                      <a:pt x="254" y="272"/>
                    </a:lnTo>
                    <a:lnTo>
                      <a:pt x="259" y="268"/>
                    </a:lnTo>
                    <a:lnTo>
                      <a:pt x="263" y="263"/>
                    </a:lnTo>
                    <a:lnTo>
                      <a:pt x="268" y="254"/>
                    </a:lnTo>
                    <a:lnTo>
                      <a:pt x="272" y="20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accent2">
                      <a:gamma/>
                      <a:tint val="24314"/>
                      <a:invGamma/>
                    </a:schemeClr>
                  </a:gs>
                  <a:gs pos="100000">
                    <a:schemeClr val="accent2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492" name="Freeform 20"/>
              <p:cNvSpPr/>
              <p:nvPr>
                <p:custDataLst>
                  <p:tags r:id="rId13"/>
                </p:custDataLst>
              </p:nvPr>
            </p:nvSpPr>
            <p:spPr bwMode="auto">
              <a:xfrm>
                <a:off x="1348" y="393"/>
                <a:ext cx="393" cy="277"/>
              </a:xfrm>
              <a:custGeom>
                <a:avLst/>
                <a:gdLst/>
                <a:ahLst/>
                <a:cxnLst>
                  <a:cxn ang="0">
                    <a:pos x="295" y="121"/>
                  </a:cxn>
                  <a:cxn ang="0">
                    <a:pos x="384" y="72"/>
                  </a:cxn>
                  <a:cxn ang="0">
                    <a:pos x="393" y="63"/>
                  </a:cxn>
                  <a:cxn ang="0">
                    <a:pos x="393" y="54"/>
                  </a:cxn>
                  <a:cxn ang="0">
                    <a:pos x="393" y="49"/>
                  </a:cxn>
                  <a:cxn ang="0">
                    <a:pos x="393" y="40"/>
                  </a:cxn>
                  <a:cxn ang="0">
                    <a:pos x="384" y="31"/>
                  </a:cxn>
                  <a:cxn ang="0">
                    <a:pos x="379" y="27"/>
                  </a:cxn>
                  <a:cxn ang="0">
                    <a:pos x="370" y="27"/>
                  </a:cxn>
                  <a:cxn ang="0">
                    <a:pos x="357" y="27"/>
                  </a:cxn>
                  <a:cxn ang="0">
                    <a:pos x="268" y="81"/>
                  </a:cxn>
                  <a:cxn ang="0">
                    <a:pos x="268" y="27"/>
                  </a:cxn>
                  <a:cxn ang="0">
                    <a:pos x="268" y="14"/>
                  </a:cxn>
                  <a:cxn ang="0">
                    <a:pos x="263" y="9"/>
                  </a:cxn>
                  <a:cxn ang="0">
                    <a:pos x="254" y="5"/>
                  </a:cxn>
                  <a:cxn ang="0">
                    <a:pos x="250" y="0"/>
                  </a:cxn>
                  <a:cxn ang="0">
                    <a:pos x="241" y="5"/>
                  </a:cxn>
                  <a:cxn ang="0">
                    <a:pos x="232" y="5"/>
                  </a:cxn>
                  <a:cxn ang="0">
                    <a:pos x="228" y="14"/>
                  </a:cxn>
                  <a:cxn ang="0">
                    <a:pos x="228" y="23"/>
                  </a:cxn>
                  <a:cxn ang="0">
                    <a:pos x="228" y="99"/>
                  </a:cxn>
                  <a:cxn ang="0">
                    <a:pos x="170" y="134"/>
                  </a:cxn>
                  <a:cxn ang="0">
                    <a:pos x="170" y="36"/>
                  </a:cxn>
                  <a:cxn ang="0">
                    <a:pos x="170" y="27"/>
                  </a:cxn>
                  <a:cxn ang="0">
                    <a:pos x="165" y="18"/>
                  </a:cxn>
                  <a:cxn ang="0">
                    <a:pos x="156" y="14"/>
                  </a:cxn>
                  <a:cxn ang="0">
                    <a:pos x="147" y="9"/>
                  </a:cxn>
                  <a:cxn ang="0">
                    <a:pos x="138" y="9"/>
                  </a:cxn>
                  <a:cxn ang="0">
                    <a:pos x="134" y="14"/>
                  </a:cxn>
                  <a:cxn ang="0">
                    <a:pos x="129" y="23"/>
                  </a:cxn>
                  <a:cxn ang="0">
                    <a:pos x="125" y="31"/>
                  </a:cxn>
                  <a:cxn ang="0">
                    <a:pos x="125" y="161"/>
                  </a:cxn>
                  <a:cxn ang="0">
                    <a:pos x="0" y="233"/>
                  </a:cxn>
                  <a:cxn ang="0">
                    <a:pos x="27" y="277"/>
                  </a:cxn>
                  <a:cxn ang="0">
                    <a:pos x="152" y="206"/>
                  </a:cxn>
                  <a:cxn ang="0">
                    <a:pos x="268" y="273"/>
                  </a:cxn>
                  <a:cxn ang="0">
                    <a:pos x="272" y="277"/>
                  </a:cxn>
                  <a:cxn ang="0">
                    <a:pos x="281" y="277"/>
                  </a:cxn>
                  <a:cxn ang="0">
                    <a:pos x="290" y="273"/>
                  </a:cxn>
                  <a:cxn ang="0">
                    <a:pos x="295" y="268"/>
                  </a:cxn>
                  <a:cxn ang="0">
                    <a:pos x="299" y="259"/>
                  </a:cxn>
                  <a:cxn ang="0">
                    <a:pos x="299" y="251"/>
                  </a:cxn>
                  <a:cxn ang="0">
                    <a:pos x="295" y="242"/>
                  </a:cxn>
                  <a:cxn ang="0">
                    <a:pos x="286" y="237"/>
                  </a:cxn>
                  <a:cxn ang="0">
                    <a:pos x="196" y="179"/>
                  </a:cxn>
                  <a:cxn ang="0">
                    <a:pos x="254" y="148"/>
                  </a:cxn>
                  <a:cxn ang="0">
                    <a:pos x="321" y="188"/>
                  </a:cxn>
                  <a:cxn ang="0">
                    <a:pos x="330" y="192"/>
                  </a:cxn>
                  <a:cxn ang="0">
                    <a:pos x="335" y="192"/>
                  </a:cxn>
                  <a:cxn ang="0">
                    <a:pos x="344" y="188"/>
                  </a:cxn>
                  <a:cxn ang="0">
                    <a:pos x="348" y="179"/>
                  </a:cxn>
                  <a:cxn ang="0">
                    <a:pos x="348" y="175"/>
                  </a:cxn>
                  <a:cxn ang="0">
                    <a:pos x="348" y="166"/>
                  </a:cxn>
                  <a:cxn ang="0">
                    <a:pos x="348" y="157"/>
                  </a:cxn>
                  <a:cxn ang="0">
                    <a:pos x="339" y="152"/>
                  </a:cxn>
                  <a:cxn ang="0">
                    <a:pos x="295" y="121"/>
                  </a:cxn>
                </a:cxnLst>
                <a:rect l="0" t="0" r="r" b="b"/>
                <a:pathLst>
                  <a:path w="393" h="277">
                    <a:moveTo>
                      <a:pt x="295" y="121"/>
                    </a:moveTo>
                    <a:lnTo>
                      <a:pt x="384" y="72"/>
                    </a:lnTo>
                    <a:lnTo>
                      <a:pt x="393" y="63"/>
                    </a:lnTo>
                    <a:lnTo>
                      <a:pt x="393" y="54"/>
                    </a:lnTo>
                    <a:lnTo>
                      <a:pt x="393" y="49"/>
                    </a:lnTo>
                    <a:lnTo>
                      <a:pt x="393" y="40"/>
                    </a:lnTo>
                    <a:lnTo>
                      <a:pt x="384" y="31"/>
                    </a:lnTo>
                    <a:lnTo>
                      <a:pt x="379" y="27"/>
                    </a:lnTo>
                    <a:lnTo>
                      <a:pt x="370" y="27"/>
                    </a:lnTo>
                    <a:lnTo>
                      <a:pt x="357" y="27"/>
                    </a:lnTo>
                    <a:lnTo>
                      <a:pt x="268" y="81"/>
                    </a:lnTo>
                    <a:lnTo>
                      <a:pt x="268" y="27"/>
                    </a:lnTo>
                    <a:lnTo>
                      <a:pt x="268" y="14"/>
                    </a:lnTo>
                    <a:lnTo>
                      <a:pt x="263" y="9"/>
                    </a:lnTo>
                    <a:lnTo>
                      <a:pt x="254" y="5"/>
                    </a:lnTo>
                    <a:lnTo>
                      <a:pt x="250" y="0"/>
                    </a:lnTo>
                    <a:lnTo>
                      <a:pt x="241" y="5"/>
                    </a:lnTo>
                    <a:lnTo>
                      <a:pt x="232" y="5"/>
                    </a:lnTo>
                    <a:lnTo>
                      <a:pt x="228" y="14"/>
                    </a:lnTo>
                    <a:lnTo>
                      <a:pt x="228" y="23"/>
                    </a:lnTo>
                    <a:lnTo>
                      <a:pt x="228" y="99"/>
                    </a:lnTo>
                    <a:lnTo>
                      <a:pt x="170" y="134"/>
                    </a:lnTo>
                    <a:lnTo>
                      <a:pt x="170" y="36"/>
                    </a:lnTo>
                    <a:lnTo>
                      <a:pt x="170" y="27"/>
                    </a:lnTo>
                    <a:lnTo>
                      <a:pt x="165" y="18"/>
                    </a:lnTo>
                    <a:lnTo>
                      <a:pt x="156" y="14"/>
                    </a:lnTo>
                    <a:lnTo>
                      <a:pt x="147" y="9"/>
                    </a:lnTo>
                    <a:lnTo>
                      <a:pt x="138" y="9"/>
                    </a:lnTo>
                    <a:lnTo>
                      <a:pt x="134" y="14"/>
                    </a:lnTo>
                    <a:lnTo>
                      <a:pt x="129" y="23"/>
                    </a:lnTo>
                    <a:lnTo>
                      <a:pt x="125" y="31"/>
                    </a:lnTo>
                    <a:lnTo>
                      <a:pt x="125" y="161"/>
                    </a:lnTo>
                    <a:lnTo>
                      <a:pt x="0" y="233"/>
                    </a:lnTo>
                    <a:lnTo>
                      <a:pt x="27" y="277"/>
                    </a:lnTo>
                    <a:lnTo>
                      <a:pt x="152" y="206"/>
                    </a:lnTo>
                    <a:lnTo>
                      <a:pt x="268" y="273"/>
                    </a:lnTo>
                    <a:lnTo>
                      <a:pt x="272" y="277"/>
                    </a:lnTo>
                    <a:lnTo>
                      <a:pt x="281" y="277"/>
                    </a:lnTo>
                    <a:lnTo>
                      <a:pt x="290" y="273"/>
                    </a:lnTo>
                    <a:lnTo>
                      <a:pt x="295" y="268"/>
                    </a:lnTo>
                    <a:lnTo>
                      <a:pt x="299" y="259"/>
                    </a:lnTo>
                    <a:lnTo>
                      <a:pt x="299" y="251"/>
                    </a:lnTo>
                    <a:lnTo>
                      <a:pt x="295" y="242"/>
                    </a:lnTo>
                    <a:lnTo>
                      <a:pt x="286" y="237"/>
                    </a:lnTo>
                    <a:lnTo>
                      <a:pt x="196" y="179"/>
                    </a:lnTo>
                    <a:lnTo>
                      <a:pt x="254" y="148"/>
                    </a:lnTo>
                    <a:lnTo>
                      <a:pt x="321" y="188"/>
                    </a:lnTo>
                    <a:lnTo>
                      <a:pt x="330" y="192"/>
                    </a:lnTo>
                    <a:lnTo>
                      <a:pt x="335" y="192"/>
                    </a:lnTo>
                    <a:lnTo>
                      <a:pt x="344" y="188"/>
                    </a:lnTo>
                    <a:lnTo>
                      <a:pt x="348" y="179"/>
                    </a:lnTo>
                    <a:lnTo>
                      <a:pt x="348" y="175"/>
                    </a:lnTo>
                    <a:lnTo>
                      <a:pt x="348" y="166"/>
                    </a:lnTo>
                    <a:lnTo>
                      <a:pt x="348" y="157"/>
                    </a:lnTo>
                    <a:lnTo>
                      <a:pt x="339" y="152"/>
                    </a:lnTo>
                    <a:lnTo>
                      <a:pt x="295" y="12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accent2">
                      <a:gamma/>
                      <a:tint val="24314"/>
                      <a:invGamma/>
                    </a:schemeClr>
                  </a:gs>
                  <a:gs pos="100000">
                    <a:schemeClr val="accent2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493" name="Freeform 21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1233" y="536"/>
                <a:ext cx="262" cy="227"/>
              </a:xfrm>
              <a:custGeom>
                <a:avLst/>
                <a:gdLst/>
                <a:ahLst/>
                <a:cxnLst>
                  <a:cxn ang="0">
                    <a:pos x="0" y="116"/>
                  </a:cxn>
                  <a:cxn ang="0">
                    <a:pos x="49" y="67"/>
                  </a:cxn>
                  <a:cxn ang="0">
                    <a:pos x="67" y="0"/>
                  </a:cxn>
                  <a:cxn ang="0">
                    <a:pos x="134" y="23"/>
                  </a:cxn>
                  <a:cxn ang="0">
                    <a:pos x="201" y="0"/>
                  </a:cxn>
                  <a:cxn ang="0">
                    <a:pos x="214" y="67"/>
                  </a:cxn>
                  <a:cxn ang="0">
                    <a:pos x="263" y="116"/>
                  </a:cxn>
                  <a:cxn ang="0">
                    <a:pos x="214" y="161"/>
                  </a:cxn>
                  <a:cxn ang="0">
                    <a:pos x="201" y="228"/>
                  </a:cxn>
                  <a:cxn ang="0">
                    <a:pos x="134" y="210"/>
                  </a:cxn>
                  <a:cxn ang="0">
                    <a:pos x="67" y="228"/>
                  </a:cxn>
                  <a:cxn ang="0">
                    <a:pos x="49" y="161"/>
                  </a:cxn>
                  <a:cxn ang="0">
                    <a:pos x="0" y="116"/>
                  </a:cxn>
                </a:cxnLst>
                <a:rect l="0" t="0" r="r" b="b"/>
                <a:pathLst>
                  <a:path w="263" h="228">
                    <a:moveTo>
                      <a:pt x="0" y="116"/>
                    </a:moveTo>
                    <a:lnTo>
                      <a:pt x="49" y="67"/>
                    </a:lnTo>
                    <a:lnTo>
                      <a:pt x="67" y="0"/>
                    </a:lnTo>
                    <a:lnTo>
                      <a:pt x="134" y="23"/>
                    </a:lnTo>
                    <a:lnTo>
                      <a:pt x="201" y="0"/>
                    </a:lnTo>
                    <a:lnTo>
                      <a:pt x="214" y="67"/>
                    </a:lnTo>
                    <a:lnTo>
                      <a:pt x="263" y="116"/>
                    </a:lnTo>
                    <a:lnTo>
                      <a:pt x="214" y="161"/>
                    </a:lnTo>
                    <a:lnTo>
                      <a:pt x="201" y="228"/>
                    </a:lnTo>
                    <a:lnTo>
                      <a:pt x="134" y="210"/>
                    </a:lnTo>
                    <a:lnTo>
                      <a:pt x="67" y="228"/>
                    </a:lnTo>
                    <a:lnTo>
                      <a:pt x="49" y="161"/>
                    </a:lnTo>
                    <a:lnTo>
                      <a:pt x="0" y="116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accent2">
                      <a:gamma/>
                      <a:tint val="24314"/>
                      <a:invGamma/>
                    </a:schemeClr>
                  </a:gs>
                  <a:gs pos="100000">
                    <a:schemeClr val="accent2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31783" name="Rectangle 22"/>
            <p:cNvSpPr/>
            <p:nvPr>
              <p:custDataLst>
                <p:tags r:id="rId15"/>
              </p:custDataLst>
            </p:nvPr>
          </p:nvSpPr>
          <p:spPr>
            <a:xfrm>
              <a:off x="1776" y="1296"/>
              <a:ext cx="2394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342900" indent="-342900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fontAlgn="base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>
                <a:spcBef>
                  <a:spcPct val="0"/>
                </a:spcBef>
                <a:buNone/>
              </a:pPr>
              <a:r>
                <a:rPr lang="zh-CN" altLang="en-US" sz="2800" dirty="0">
                  <a:solidFill>
                    <a:schemeClr val="accent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科学出版物爆照性增长</a:t>
              </a:r>
              <a:endPara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784" name="Line 23"/>
            <p:cNvSpPr/>
            <p:nvPr>
              <p:custDataLst>
                <p:tags r:id="rId16"/>
              </p:custDataLst>
            </p:nvPr>
          </p:nvSpPr>
          <p:spPr>
            <a:xfrm>
              <a:off x="1776" y="1584"/>
              <a:ext cx="2433" cy="0"/>
            </a:xfrm>
            <a:prstGeom prst="line">
              <a:avLst/>
            </a:prstGeom>
            <a:ln w="9525" cap="flat" cmpd="sng">
              <a:solidFill>
                <a:srgbClr val="7BA6F3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1749" name="Group 24"/>
          <p:cNvGrpSpPr/>
          <p:nvPr/>
        </p:nvGrpSpPr>
        <p:grpSpPr>
          <a:xfrm>
            <a:off x="1385570" y="3276600"/>
            <a:ext cx="4415790" cy="612140"/>
            <a:chOff x="1440" y="1296"/>
            <a:chExt cx="2400" cy="384"/>
          </a:xfrm>
        </p:grpSpPr>
        <p:grpSp>
          <p:nvGrpSpPr>
            <p:cNvPr id="31772" name="Group 25"/>
            <p:cNvGrpSpPr/>
            <p:nvPr/>
          </p:nvGrpSpPr>
          <p:grpSpPr>
            <a:xfrm>
              <a:off x="1440" y="1296"/>
              <a:ext cx="336" cy="384"/>
              <a:chOff x="982" y="214"/>
              <a:chExt cx="759" cy="872"/>
            </a:xfrm>
          </p:grpSpPr>
          <p:sp>
            <p:nvSpPr>
              <p:cNvPr id="105498" name="Freeform 26"/>
              <p:cNvSpPr/>
              <p:nvPr>
                <p:custDataLst>
                  <p:tags r:id="rId17"/>
                </p:custDataLst>
              </p:nvPr>
            </p:nvSpPr>
            <p:spPr bwMode="auto">
              <a:xfrm>
                <a:off x="1215" y="214"/>
                <a:ext cx="298" cy="434"/>
              </a:xfrm>
              <a:custGeom>
                <a:avLst/>
                <a:gdLst/>
                <a:ahLst/>
                <a:cxnLst>
                  <a:cxn ang="0">
                    <a:pos x="174" y="121"/>
                  </a:cxn>
                  <a:cxn ang="0">
                    <a:pos x="174" y="23"/>
                  </a:cxn>
                  <a:cxn ang="0">
                    <a:pos x="170" y="9"/>
                  </a:cxn>
                  <a:cxn ang="0">
                    <a:pos x="165" y="5"/>
                  </a:cxn>
                  <a:cxn ang="0">
                    <a:pos x="156" y="0"/>
                  </a:cxn>
                  <a:cxn ang="0">
                    <a:pos x="152" y="0"/>
                  </a:cxn>
                  <a:cxn ang="0">
                    <a:pos x="143" y="0"/>
                  </a:cxn>
                  <a:cxn ang="0">
                    <a:pos x="134" y="5"/>
                  </a:cxn>
                  <a:cxn ang="0">
                    <a:pos x="125" y="9"/>
                  </a:cxn>
                  <a:cxn ang="0">
                    <a:pos x="125" y="23"/>
                  </a:cxn>
                  <a:cxn ang="0">
                    <a:pos x="125" y="126"/>
                  </a:cxn>
                  <a:cxn ang="0">
                    <a:pos x="76" y="99"/>
                  </a:cxn>
                  <a:cxn ang="0">
                    <a:pos x="67" y="94"/>
                  </a:cxn>
                  <a:cxn ang="0">
                    <a:pos x="58" y="94"/>
                  </a:cxn>
                  <a:cxn ang="0">
                    <a:pos x="49" y="99"/>
                  </a:cxn>
                  <a:cxn ang="0">
                    <a:pos x="45" y="103"/>
                  </a:cxn>
                  <a:cxn ang="0">
                    <a:pos x="40" y="112"/>
                  </a:cxn>
                  <a:cxn ang="0">
                    <a:pos x="45" y="117"/>
                  </a:cxn>
                  <a:cxn ang="0">
                    <a:pos x="45" y="126"/>
                  </a:cxn>
                  <a:cxn ang="0">
                    <a:pos x="54" y="134"/>
                  </a:cxn>
                  <a:cxn ang="0">
                    <a:pos x="121" y="170"/>
                  </a:cxn>
                  <a:cxn ang="0">
                    <a:pos x="121" y="242"/>
                  </a:cxn>
                  <a:cxn ang="0">
                    <a:pos x="36" y="188"/>
                  </a:cxn>
                  <a:cxn ang="0">
                    <a:pos x="27" y="184"/>
                  </a:cxn>
                  <a:cxn ang="0">
                    <a:pos x="18" y="184"/>
                  </a:cxn>
                  <a:cxn ang="0">
                    <a:pos x="9" y="188"/>
                  </a:cxn>
                  <a:cxn ang="0">
                    <a:pos x="5" y="193"/>
                  </a:cxn>
                  <a:cxn ang="0">
                    <a:pos x="0" y="202"/>
                  </a:cxn>
                  <a:cxn ang="0">
                    <a:pos x="0" y="210"/>
                  </a:cxn>
                  <a:cxn ang="0">
                    <a:pos x="5" y="219"/>
                  </a:cxn>
                  <a:cxn ang="0">
                    <a:pos x="14" y="224"/>
                  </a:cxn>
                  <a:cxn ang="0">
                    <a:pos x="121" y="291"/>
                  </a:cxn>
                  <a:cxn ang="0">
                    <a:pos x="121" y="434"/>
                  </a:cxn>
                  <a:cxn ang="0">
                    <a:pos x="174" y="434"/>
                  </a:cxn>
                  <a:cxn ang="0">
                    <a:pos x="174" y="291"/>
                  </a:cxn>
                  <a:cxn ang="0">
                    <a:pos x="290" y="224"/>
                  </a:cxn>
                  <a:cxn ang="0">
                    <a:pos x="295" y="219"/>
                  </a:cxn>
                  <a:cxn ang="0">
                    <a:pos x="299" y="210"/>
                  </a:cxn>
                  <a:cxn ang="0">
                    <a:pos x="299" y="202"/>
                  </a:cxn>
                  <a:cxn ang="0">
                    <a:pos x="299" y="197"/>
                  </a:cxn>
                  <a:cxn ang="0">
                    <a:pos x="295" y="188"/>
                  </a:cxn>
                  <a:cxn ang="0">
                    <a:pos x="286" y="184"/>
                  </a:cxn>
                  <a:cxn ang="0">
                    <a:pos x="277" y="184"/>
                  </a:cxn>
                  <a:cxn ang="0">
                    <a:pos x="268" y="188"/>
                  </a:cxn>
                  <a:cxn ang="0">
                    <a:pos x="174" y="237"/>
                  </a:cxn>
                  <a:cxn ang="0">
                    <a:pos x="174" y="170"/>
                  </a:cxn>
                  <a:cxn ang="0">
                    <a:pos x="246" y="134"/>
                  </a:cxn>
                  <a:cxn ang="0">
                    <a:pos x="250" y="130"/>
                  </a:cxn>
                  <a:cxn ang="0">
                    <a:pos x="255" y="121"/>
                  </a:cxn>
                  <a:cxn ang="0">
                    <a:pos x="255" y="112"/>
                  </a:cxn>
                  <a:cxn ang="0">
                    <a:pos x="250" y="108"/>
                  </a:cxn>
                  <a:cxn ang="0">
                    <a:pos x="246" y="103"/>
                  </a:cxn>
                  <a:cxn ang="0">
                    <a:pos x="237" y="99"/>
                  </a:cxn>
                  <a:cxn ang="0">
                    <a:pos x="232" y="99"/>
                  </a:cxn>
                  <a:cxn ang="0">
                    <a:pos x="223" y="99"/>
                  </a:cxn>
                  <a:cxn ang="0">
                    <a:pos x="174" y="121"/>
                  </a:cxn>
                </a:cxnLst>
                <a:rect l="0" t="0" r="r" b="b"/>
                <a:pathLst>
                  <a:path w="299" h="434">
                    <a:moveTo>
                      <a:pt x="174" y="121"/>
                    </a:moveTo>
                    <a:lnTo>
                      <a:pt x="174" y="23"/>
                    </a:lnTo>
                    <a:lnTo>
                      <a:pt x="170" y="9"/>
                    </a:lnTo>
                    <a:lnTo>
                      <a:pt x="165" y="5"/>
                    </a:lnTo>
                    <a:lnTo>
                      <a:pt x="156" y="0"/>
                    </a:lnTo>
                    <a:lnTo>
                      <a:pt x="152" y="0"/>
                    </a:lnTo>
                    <a:lnTo>
                      <a:pt x="143" y="0"/>
                    </a:lnTo>
                    <a:lnTo>
                      <a:pt x="134" y="5"/>
                    </a:lnTo>
                    <a:lnTo>
                      <a:pt x="125" y="9"/>
                    </a:lnTo>
                    <a:lnTo>
                      <a:pt x="125" y="23"/>
                    </a:lnTo>
                    <a:lnTo>
                      <a:pt x="125" y="126"/>
                    </a:lnTo>
                    <a:lnTo>
                      <a:pt x="76" y="99"/>
                    </a:lnTo>
                    <a:lnTo>
                      <a:pt x="67" y="94"/>
                    </a:lnTo>
                    <a:lnTo>
                      <a:pt x="58" y="94"/>
                    </a:lnTo>
                    <a:lnTo>
                      <a:pt x="49" y="99"/>
                    </a:lnTo>
                    <a:lnTo>
                      <a:pt x="45" y="103"/>
                    </a:lnTo>
                    <a:lnTo>
                      <a:pt x="40" y="112"/>
                    </a:lnTo>
                    <a:lnTo>
                      <a:pt x="45" y="117"/>
                    </a:lnTo>
                    <a:lnTo>
                      <a:pt x="45" y="126"/>
                    </a:lnTo>
                    <a:lnTo>
                      <a:pt x="54" y="134"/>
                    </a:lnTo>
                    <a:lnTo>
                      <a:pt x="121" y="170"/>
                    </a:lnTo>
                    <a:lnTo>
                      <a:pt x="121" y="242"/>
                    </a:lnTo>
                    <a:lnTo>
                      <a:pt x="36" y="188"/>
                    </a:lnTo>
                    <a:lnTo>
                      <a:pt x="27" y="184"/>
                    </a:lnTo>
                    <a:lnTo>
                      <a:pt x="18" y="184"/>
                    </a:lnTo>
                    <a:lnTo>
                      <a:pt x="9" y="188"/>
                    </a:lnTo>
                    <a:lnTo>
                      <a:pt x="5" y="193"/>
                    </a:lnTo>
                    <a:lnTo>
                      <a:pt x="0" y="202"/>
                    </a:lnTo>
                    <a:lnTo>
                      <a:pt x="0" y="210"/>
                    </a:lnTo>
                    <a:lnTo>
                      <a:pt x="5" y="219"/>
                    </a:lnTo>
                    <a:lnTo>
                      <a:pt x="14" y="224"/>
                    </a:lnTo>
                    <a:lnTo>
                      <a:pt x="121" y="291"/>
                    </a:lnTo>
                    <a:lnTo>
                      <a:pt x="121" y="434"/>
                    </a:lnTo>
                    <a:lnTo>
                      <a:pt x="174" y="434"/>
                    </a:lnTo>
                    <a:lnTo>
                      <a:pt x="174" y="291"/>
                    </a:lnTo>
                    <a:lnTo>
                      <a:pt x="290" y="224"/>
                    </a:lnTo>
                    <a:lnTo>
                      <a:pt x="295" y="219"/>
                    </a:lnTo>
                    <a:lnTo>
                      <a:pt x="299" y="210"/>
                    </a:lnTo>
                    <a:lnTo>
                      <a:pt x="299" y="202"/>
                    </a:lnTo>
                    <a:lnTo>
                      <a:pt x="299" y="197"/>
                    </a:lnTo>
                    <a:lnTo>
                      <a:pt x="295" y="188"/>
                    </a:lnTo>
                    <a:lnTo>
                      <a:pt x="286" y="184"/>
                    </a:lnTo>
                    <a:lnTo>
                      <a:pt x="277" y="184"/>
                    </a:lnTo>
                    <a:lnTo>
                      <a:pt x="268" y="188"/>
                    </a:lnTo>
                    <a:lnTo>
                      <a:pt x="174" y="237"/>
                    </a:lnTo>
                    <a:lnTo>
                      <a:pt x="174" y="170"/>
                    </a:lnTo>
                    <a:lnTo>
                      <a:pt x="246" y="134"/>
                    </a:lnTo>
                    <a:lnTo>
                      <a:pt x="250" y="130"/>
                    </a:lnTo>
                    <a:lnTo>
                      <a:pt x="255" y="121"/>
                    </a:lnTo>
                    <a:lnTo>
                      <a:pt x="255" y="112"/>
                    </a:lnTo>
                    <a:lnTo>
                      <a:pt x="250" y="108"/>
                    </a:lnTo>
                    <a:lnTo>
                      <a:pt x="246" y="103"/>
                    </a:lnTo>
                    <a:lnTo>
                      <a:pt x="237" y="99"/>
                    </a:lnTo>
                    <a:lnTo>
                      <a:pt x="232" y="99"/>
                    </a:lnTo>
                    <a:lnTo>
                      <a:pt x="223" y="99"/>
                    </a:lnTo>
                    <a:lnTo>
                      <a:pt x="174" y="12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folHlink">
                      <a:gamma/>
                      <a:tint val="21176"/>
                      <a:invGamma/>
                    </a:schemeClr>
                  </a:gs>
                  <a:gs pos="100000">
                    <a:schemeClr val="fol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499" name="Freeform 27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982" y="398"/>
                <a:ext cx="393" cy="272"/>
              </a:xfrm>
              <a:custGeom>
                <a:avLst/>
                <a:gdLst/>
                <a:ahLst/>
                <a:cxnLst>
                  <a:cxn ang="0">
                    <a:pos x="121" y="71"/>
                  </a:cxn>
                  <a:cxn ang="0">
                    <a:pos x="36" y="22"/>
                  </a:cxn>
                  <a:cxn ang="0">
                    <a:pos x="27" y="18"/>
                  </a:cxn>
                  <a:cxn ang="0">
                    <a:pos x="18" y="18"/>
                  </a:cxn>
                  <a:cxn ang="0">
                    <a:pos x="9" y="22"/>
                  </a:cxn>
                  <a:cxn ang="0">
                    <a:pos x="5" y="31"/>
                  </a:cxn>
                  <a:cxn ang="0">
                    <a:pos x="0" y="40"/>
                  </a:cxn>
                  <a:cxn ang="0">
                    <a:pos x="0" y="49"/>
                  </a:cxn>
                  <a:cxn ang="0">
                    <a:pos x="5" y="58"/>
                  </a:cxn>
                  <a:cxn ang="0">
                    <a:pos x="9" y="62"/>
                  </a:cxn>
                  <a:cxn ang="0">
                    <a:pos x="98" y="116"/>
                  </a:cxn>
                  <a:cxn ang="0">
                    <a:pos x="54" y="143"/>
                  </a:cxn>
                  <a:cxn ang="0">
                    <a:pos x="45" y="147"/>
                  </a:cxn>
                  <a:cxn ang="0">
                    <a:pos x="40" y="156"/>
                  </a:cxn>
                  <a:cxn ang="0">
                    <a:pos x="40" y="165"/>
                  </a:cxn>
                  <a:cxn ang="0">
                    <a:pos x="40" y="174"/>
                  </a:cxn>
                  <a:cxn ang="0">
                    <a:pos x="49" y="178"/>
                  </a:cxn>
                  <a:cxn ang="0">
                    <a:pos x="54" y="183"/>
                  </a:cxn>
                  <a:cxn ang="0">
                    <a:pos x="63" y="183"/>
                  </a:cxn>
                  <a:cxn ang="0">
                    <a:pos x="72" y="183"/>
                  </a:cxn>
                  <a:cxn ang="0">
                    <a:pos x="139" y="143"/>
                  </a:cxn>
                  <a:cxn ang="0">
                    <a:pos x="197" y="178"/>
                  </a:cxn>
                  <a:cxn ang="0">
                    <a:pos x="112" y="223"/>
                  </a:cxn>
                  <a:cxn ang="0">
                    <a:pos x="103" y="232"/>
                  </a:cxn>
                  <a:cxn ang="0">
                    <a:pos x="98" y="241"/>
                  </a:cxn>
                  <a:cxn ang="0">
                    <a:pos x="98" y="246"/>
                  </a:cxn>
                  <a:cxn ang="0">
                    <a:pos x="98" y="254"/>
                  </a:cxn>
                  <a:cxn ang="0">
                    <a:pos x="103" y="263"/>
                  </a:cxn>
                  <a:cxn ang="0">
                    <a:pos x="112" y="268"/>
                  </a:cxn>
                  <a:cxn ang="0">
                    <a:pos x="121" y="268"/>
                  </a:cxn>
                  <a:cxn ang="0">
                    <a:pos x="130" y="263"/>
                  </a:cxn>
                  <a:cxn ang="0">
                    <a:pos x="241" y="201"/>
                  </a:cxn>
                  <a:cxn ang="0">
                    <a:pos x="366" y="272"/>
                  </a:cxn>
                  <a:cxn ang="0">
                    <a:pos x="393" y="228"/>
                  </a:cxn>
                  <a:cxn ang="0">
                    <a:pos x="268" y="156"/>
                  </a:cxn>
                  <a:cxn ang="0">
                    <a:pos x="268" y="22"/>
                  </a:cxn>
                  <a:cxn ang="0">
                    <a:pos x="268" y="13"/>
                  </a:cxn>
                  <a:cxn ang="0">
                    <a:pos x="264" y="9"/>
                  </a:cxn>
                  <a:cxn ang="0">
                    <a:pos x="255" y="4"/>
                  </a:cxn>
                  <a:cxn ang="0">
                    <a:pos x="250" y="0"/>
                  </a:cxn>
                  <a:cxn ang="0">
                    <a:pos x="241" y="0"/>
                  </a:cxn>
                  <a:cxn ang="0">
                    <a:pos x="232" y="4"/>
                  </a:cxn>
                  <a:cxn ang="0">
                    <a:pos x="228" y="13"/>
                  </a:cxn>
                  <a:cxn ang="0">
                    <a:pos x="228" y="22"/>
                  </a:cxn>
                  <a:cxn ang="0">
                    <a:pos x="223" y="129"/>
                  </a:cxn>
                  <a:cxn ang="0">
                    <a:pos x="165" y="94"/>
                  </a:cxn>
                  <a:cxn ang="0">
                    <a:pos x="170" y="18"/>
                  </a:cxn>
                  <a:cxn ang="0">
                    <a:pos x="165" y="9"/>
                  </a:cxn>
                  <a:cxn ang="0">
                    <a:pos x="161" y="4"/>
                  </a:cxn>
                  <a:cxn ang="0">
                    <a:pos x="156" y="0"/>
                  </a:cxn>
                  <a:cxn ang="0">
                    <a:pos x="148" y="0"/>
                  </a:cxn>
                  <a:cxn ang="0">
                    <a:pos x="139" y="0"/>
                  </a:cxn>
                  <a:cxn ang="0">
                    <a:pos x="134" y="4"/>
                  </a:cxn>
                  <a:cxn ang="0">
                    <a:pos x="130" y="9"/>
                  </a:cxn>
                  <a:cxn ang="0">
                    <a:pos x="125" y="18"/>
                  </a:cxn>
                  <a:cxn ang="0">
                    <a:pos x="121" y="71"/>
                  </a:cxn>
                </a:cxnLst>
                <a:rect l="0" t="0" r="r" b="b"/>
                <a:pathLst>
                  <a:path w="393" h="272">
                    <a:moveTo>
                      <a:pt x="121" y="71"/>
                    </a:moveTo>
                    <a:lnTo>
                      <a:pt x="36" y="22"/>
                    </a:lnTo>
                    <a:lnTo>
                      <a:pt x="27" y="18"/>
                    </a:lnTo>
                    <a:lnTo>
                      <a:pt x="18" y="18"/>
                    </a:lnTo>
                    <a:lnTo>
                      <a:pt x="9" y="22"/>
                    </a:lnTo>
                    <a:lnTo>
                      <a:pt x="5" y="31"/>
                    </a:lnTo>
                    <a:lnTo>
                      <a:pt x="0" y="40"/>
                    </a:lnTo>
                    <a:lnTo>
                      <a:pt x="0" y="49"/>
                    </a:lnTo>
                    <a:lnTo>
                      <a:pt x="5" y="58"/>
                    </a:lnTo>
                    <a:lnTo>
                      <a:pt x="9" y="62"/>
                    </a:lnTo>
                    <a:lnTo>
                      <a:pt x="98" y="116"/>
                    </a:lnTo>
                    <a:lnTo>
                      <a:pt x="54" y="143"/>
                    </a:lnTo>
                    <a:lnTo>
                      <a:pt x="45" y="147"/>
                    </a:lnTo>
                    <a:lnTo>
                      <a:pt x="40" y="156"/>
                    </a:lnTo>
                    <a:lnTo>
                      <a:pt x="40" y="165"/>
                    </a:lnTo>
                    <a:lnTo>
                      <a:pt x="40" y="174"/>
                    </a:lnTo>
                    <a:lnTo>
                      <a:pt x="49" y="178"/>
                    </a:lnTo>
                    <a:lnTo>
                      <a:pt x="54" y="183"/>
                    </a:lnTo>
                    <a:lnTo>
                      <a:pt x="63" y="183"/>
                    </a:lnTo>
                    <a:lnTo>
                      <a:pt x="72" y="183"/>
                    </a:lnTo>
                    <a:lnTo>
                      <a:pt x="139" y="143"/>
                    </a:lnTo>
                    <a:lnTo>
                      <a:pt x="197" y="178"/>
                    </a:lnTo>
                    <a:lnTo>
                      <a:pt x="112" y="223"/>
                    </a:lnTo>
                    <a:lnTo>
                      <a:pt x="103" y="232"/>
                    </a:lnTo>
                    <a:lnTo>
                      <a:pt x="98" y="241"/>
                    </a:lnTo>
                    <a:lnTo>
                      <a:pt x="98" y="246"/>
                    </a:lnTo>
                    <a:lnTo>
                      <a:pt x="98" y="254"/>
                    </a:lnTo>
                    <a:lnTo>
                      <a:pt x="103" y="263"/>
                    </a:lnTo>
                    <a:lnTo>
                      <a:pt x="112" y="268"/>
                    </a:lnTo>
                    <a:lnTo>
                      <a:pt x="121" y="268"/>
                    </a:lnTo>
                    <a:lnTo>
                      <a:pt x="130" y="263"/>
                    </a:lnTo>
                    <a:lnTo>
                      <a:pt x="241" y="201"/>
                    </a:lnTo>
                    <a:lnTo>
                      <a:pt x="366" y="272"/>
                    </a:lnTo>
                    <a:lnTo>
                      <a:pt x="393" y="228"/>
                    </a:lnTo>
                    <a:lnTo>
                      <a:pt x="268" y="156"/>
                    </a:lnTo>
                    <a:lnTo>
                      <a:pt x="268" y="22"/>
                    </a:lnTo>
                    <a:lnTo>
                      <a:pt x="268" y="13"/>
                    </a:lnTo>
                    <a:lnTo>
                      <a:pt x="264" y="9"/>
                    </a:lnTo>
                    <a:lnTo>
                      <a:pt x="255" y="4"/>
                    </a:lnTo>
                    <a:lnTo>
                      <a:pt x="250" y="0"/>
                    </a:lnTo>
                    <a:lnTo>
                      <a:pt x="241" y="0"/>
                    </a:lnTo>
                    <a:lnTo>
                      <a:pt x="232" y="4"/>
                    </a:lnTo>
                    <a:lnTo>
                      <a:pt x="228" y="13"/>
                    </a:lnTo>
                    <a:lnTo>
                      <a:pt x="228" y="22"/>
                    </a:lnTo>
                    <a:lnTo>
                      <a:pt x="223" y="129"/>
                    </a:lnTo>
                    <a:lnTo>
                      <a:pt x="165" y="94"/>
                    </a:lnTo>
                    <a:lnTo>
                      <a:pt x="170" y="18"/>
                    </a:lnTo>
                    <a:lnTo>
                      <a:pt x="165" y="9"/>
                    </a:lnTo>
                    <a:lnTo>
                      <a:pt x="161" y="4"/>
                    </a:lnTo>
                    <a:lnTo>
                      <a:pt x="156" y="0"/>
                    </a:lnTo>
                    <a:lnTo>
                      <a:pt x="148" y="0"/>
                    </a:lnTo>
                    <a:lnTo>
                      <a:pt x="139" y="0"/>
                    </a:lnTo>
                    <a:lnTo>
                      <a:pt x="134" y="4"/>
                    </a:lnTo>
                    <a:lnTo>
                      <a:pt x="130" y="9"/>
                    </a:lnTo>
                    <a:lnTo>
                      <a:pt x="125" y="18"/>
                    </a:lnTo>
                    <a:lnTo>
                      <a:pt x="121" y="7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folHlink">
                      <a:gamma/>
                      <a:tint val="21176"/>
                      <a:invGamma/>
                    </a:schemeClr>
                  </a:gs>
                  <a:gs pos="100000">
                    <a:schemeClr val="fol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00" name="Freeform 28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982" y="625"/>
                <a:ext cx="393" cy="277"/>
              </a:xfrm>
              <a:custGeom>
                <a:avLst/>
                <a:gdLst/>
                <a:ahLst/>
                <a:cxnLst>
                  <a:cxn ang="0">
                    <a:pos x="98" y="156"/>
                  </a:cxn>
                  <a:cxn ang="0">
                    <a:pos x="9" y="205"/>
                  </a:cxn>
                  <a:cxn ang="0">
                    <a:pos x="0" y="214"/>
                  </a:cxn>
                  <a:cxn ang="0">
                    <a:pos x="0" y="223"/>
                  </a:cxn>
                  <a:cxn ang="0">
                    <a:pos x="0" y="228"/>
                  </a:cxn>
                  <a:cxn ang="0">
                    <a:pos x="0" y="237"/>
                  </a:cxn>
                  <a:cxn ang="0">
                    <a:pos x="9" y="246"/>
                  </a:cxn>
                  <a:cxn ang="0">
                    <a:pos x="14" y="250"/>
                  </a:cxn>
                  <a:cxn ang="0">
                    <a:pos x="23" y="250"/>
                  </a:cxn>
                  <a:cxn ang="0">
                    <a:pos x="36" y="250"/>
                  </a:cxn>
                  <a:cxn ang="0">
                    <a:pos x="125" y="196"/>
                  </a:cxn>
                  <a:cxn ang="0">
                    <a:pos x="125" y="250"/>
                  </a:cxn>
                  <a:cxn ang="0">
                    <a:pos x="125" y="263"/>
                  </a:cxn>
                  <a:cxn ang="0">
                    <a:pos x="130" y="268"/>
                  </a:cxn>
                  <a:cxn ang="0">
                    <a:pos x="139" y="272"/>
                  </a:cxn>
                  <a:cxn ang="0">
                    <a:pos x="143" y="277"/>
                  </a:cxn>
                  <a:cxn ang="0">
                    <a:pos x="152" y="277"/>
                  </a:cxn>
                  <a:cxn ang="0">
                    <a:pos x="161" y="272"/>
                  </a:cxn>
                  <a:cxn ang="0">
                    <a:pos x="165" y="263"/>
                  </a:cxn>
                  <a:cxn ang="0">
                    <a:pos x="165" y="254"/>
                  </a:cxn>
                  <a:cxn ang="0">
                    <a:pos x="165" y="178"/>
                  </a:cxn>
                  <a:cxn ang="0">
                    <a:pos x="223" y="143"/>
                  </a:cxn>
                  <a:cxn ang="0">
                    <a:pos x="223" y="241"/>
                  </a:cxn>
                  <a:cxn ang="0">
                    <a:pos x="223" y="250"/>
                  </a:cxn>
                  <a:cxn ang="0">
                    <a:pos x="228" y="259"/>
                  </a:cxn>
                  <a:cxn ang="0">
                    <a:pos x="237" y="263"/>
                  </a:cxn>
                  <a:cxn ang="0">
                    <a:pos x="246" y="268"/>
                  </a:cxn>
                  <a:cxn ang="0">
                    <a:pos x="255" y="268"/>
                  </a:cxn>
                  <a:cxn ang="0">
                    <a:pos x="259" y="263"/>
                  </a:cxn>
                  <a:cxn ang="0">
                    <a:pos x="264" y="254"/>
                  </a:cxn>
                  <a:cxn ang="0">
                    <a:pos x="268" y="246"/>
                  </a:cxn>
                  <a:cxn ang="0">
                    <a:pos x="268" y="116"/>
                  </a:cxn>
                  <a:cxn ang="0">
                    <a:pos x="393" y="44"/>
                  </a:cxn>
                  <a:cxn ang="0">
                    <a:pos x="366" y="0"/>
                  </a:cxn>
                  <a:cxn ang="0">
                    <a:pos x="241" y="71"/>
                  </a:cxn>
                  <a:cxn ang="0">
                    <a:pos x="125" y="4"/>
                  </a:cxn>
                  <a:cxn ang="0">
                    <a:pos x="121" y="0"/>
                  </a:cxn>
                  <a:cxn ang="0">
                    <a:pos x="112" y="0"/>
                  </a:cxn>
                  <a:cxn ang="0">
                    <a:pos x="103" y="4"/>
                  </a:cxn>
                  <a:cxn ang="0">
                    <a:pos x="98" y="9"/>
                  </a:cxn>
                  <a:cxn ang="0">
                    <a:pos x="94" y="18"/>
                  </a:cxn>
                  <a:cxn ang="0">
                    <a:pos x="94" y="26"/>
                  </a:cxn>
                  <a:cxn ang="0">
                    <a:pos x="98" y="35"/>
                  </a:cxn>
                  <a:cxn ang="0">
                    <a:pos x="107" y="40"/>
                  </a:cxn>
                  <a:cxn ang="0">
                    <a:pos x="197" y="98"/>
                  </a:cxn>
                  <a:cxn ang="0">
                    <a:pos x="139" y="129"/>
                  </a:cxn>
                  <a:cxn ang="0">
                    <a:pos x="72" y="89"/>
                  </a:cxn>
                  <a:cxn ang="0">
                    <a:pos x="63" y="85"/>
                  </a:cxn>
                  <a:cxn ang="0">
                    <a:pos x="58" y="85"/>
                  </a:cxn>
                  <a:cxn ang="0">
                    <a:pos x="49" y="89"/>
                  </a:cxn>
                  <a:cxn ang="0">
                    <a:pos x="45" y="98"/>
                  </a:cxn>
                  <a:cxn ang="0">
                    <a:pos x="45" y="102"/>
                  </a:cxn>
                  <a:cxn ang="0">
                    <a:pos x="45" y="111"/>
                  </a:cxn>
                  <a:cxn ang="0">
                    <a:pos x="45" y="120"/>
                  </a:cxn>
                  <a:cxn ang="0">
                    <a:pos x="54" y="125"/>
                  </a:cxn>
                  <a:cxn ang="0">
                    <a:pos x="98" y="156"/>
                  </a:cxn>
                </a:cxnLst>
                <a:rect l="0" t="0" r="r" b="b"/>
                <a:pathLst>
                  <a:path w="393" h="277">
                    <a:moveTo>
                      <a:pt x="98" y="156"/>
                    </a:moveTo>
                    <a:lnTo>
                      <a:pt x="9" y="205"/>
                    </a:lnTo>
                    <a:lnTo>
                      <a:pt x="0" y="214"/>
                    </a:lnTo>
                    <a:lnTo>
                      <a:pt x="0" y="223"/>
                    </a:lnTo>
                    <a:lnTo>
                      <a:pt x="0" y="228"/>
                    </a:lnTo>
                    <a:lnTo>
                      <a:pt x="0" y="237"/>
                    </a:lnTo>
                    <a:lnTo>
                      <a:pt x="9" y="246"/>
                    </a:lnTo>
                    <a:lnTo>
                      <a:pt x="14" y="250"/>
                    </a:lnTo>
                    <a:lnTo>
                      <a:pt x="23" y="250"/>
                    </a:lnTo>
                    <a:lnTo>
                      <a:pt x="36" y="250"/>
                    </a:lnTo>
                    <a:lnTo>
                      <a:pt x="125" y="196"/>
                    </a:lnTo>
                    <a:lnTo>
                      <a:pt x="125" y="250"/>
                    </a:lnTo>
                    <a:lnTo>
                      <a:pt x="125" y="263"/>
                    </a:lnTo>
                    <a:lnTo>
                      <a:pt x="130" y="268"/>
                    </a:lnTo>
                    <a:lnTo>
                      <a:pt x="139" y="272"/>
                    </a:lnTo>
                    <a:lnTo>
                      <a:pt x="143" y="277"/>
                    </a:lnTo>
                    <a:lnTo>
                      <a:pt x="152" y="277"/>
                    </a:lnTo>
                    <a:lnTo>
                      <a:pt x="161" y="272"/>
                    </a:lnTo>
                    <a:lnTo>
                      <a:pt x="165" y="263"/>
                    </a:lnTo>
                    <a:lnTo>
                      <a:pt x="165" y="254"/>
                    </a:lnTo>
                    <a:lnTo>
                      <a:pt x="165" y="178"/>
                    </a:lnTo>
                    <a:lnTo>
                      <a:pt x="223" y="143"/>
                    </a:lnTo>
                    <a:lnTo>
                      <a:pt x="223" y="241"/>
                    </a:lnTo>
                    <a:lnTo>
                      <a:pt x="223" y="250"/>
                    </a:lnTo>
                    <a:lnTo>
                      <a:pt x="228" y="259"/>
                    </a:lnTo>
                    <a:lnTo>
                      <a:pt x="237" y="263"/>
                    </a:lnTo>
                    <a:lnTo>
                      <a:pt x="246" y="268"/>
                    </a:lnTo>
                    <a:lnTo>
                      <a:pt x="255" y="268"/>
                    </a:lnTo>
                    <a:lnTo>
                      <a:pt x="259" y="263"/>
                    </a:lnTo>
                    <a:lnTo>
                      <a:pt x="264" y="254"/>
                    </a:lnTo>
                    <a:lnTo>
                      <a:pt x="268" y="246"/>
                    </a:lnTo>
                    <a:lnTo>
                      <a:pt x="268" y="116"/>
                    </a:lnTo>
                    <a:lnTo>
                      <a:pt x="393" y="44"/>
                    </a:lnTo>
                    <a:lnTo>
                      <a:pt x="366" y="0"/>
                    </a:lnTo>
                    <a:lnTo>
                      <a:pt x="241" y="71"/>
                    </a:lnTo>
                    <a:lnTo>
                      <a:pt x="125" y="4"/>
                    </a:lnTo>
                    <a:lnTo>
                      <a:pt x="121" y="0"/>
                    </a:lnTo>
                    <a:lnTo>
                      <a:pt x="112" y="0"/>
                    </a:lnTo>
                    <a:lnTo>
                      <a:pt x="103" y="4"/>
                    </a:lnTo>
                    <a:lnTo>
                      <a:pt x="98" y="9"/>
                    </a:lnTo>
                    <a:lnTo>
                      <a:pt x="94" y="18"/>
                    </a:lnTo>
                    <a:lnTo>
                      <a:pt x="94" y="26"/>
                    </a:lnTo>
                    <a:lnTo>
                      <a:pt x="98" y="35"/>
                    </a:lnTo>
                    <a:lnTo>
                      <a:pt x="107" y="40"/>
                    </a:lnTo>
                    <a:lnTo>
                      <a:pt x="197" y="98"/>
                    </a:lnTo>
                    <a:lnTo>
                      <a:pt x="139" y="129"/>
                    </a:lnTo>
                    <a:lnTo>
                      <a:pt x="72" y="89"/>
                    </a:lnTo>
                    <a:lnTo>
                      <a:pt x="63" y="85"/>
                    </a:lnTo>
                    <a:lnTo>
                      <a:pt x="58" y="85"/>
                    </a:lnTo>
                    <a:lnTo>
                      <a:pt x="49" y="89"/>
                    </a:lnTo>
                    <a:lnTo>
                      <a:pt x="45" y="98"/>
                    </a:lnTo>
                    <a:lnTo>
                      <a:pt x="45" y="102"/>
                    </a:lnTo>
                    <a:lnTo>
                      <a:pt x="45" y="111"/>
                    </a:lnTo>
                    <a:lnTo>
                      <a:pt x="45" y="120"/>
                    </a:lnTo>
                    <a:lnTo>
                      <a:pt x="54" y="125"/>
                    </a:lnTo>
                    <a:lnTo>
                      <a:pt x="98" y="156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folHlink">
                      <a:gamma/>
                      <a:tint val="21176"/>
                      <a:invGamma/>
                    </a:schemeClr>
                  </a:gs>
                  <a:gs pos="100000">
                    <a:schemeClr val="fol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01" name="Freeform 29"/>
              <p:cNvSpPr/>
              <p:nvPr>
                <p:custDataLst>
                  <p:tags r:id="rId20"/>
                </p:custDataLst>
              </p:nvPr>
            </p:nvSpPr>
            <p:spPr bwMode="auto">
              <a:xfrm>
                <a:off x="1210" y="648"/>
                <a:ext cx="298" cy="438"/>
              </a:xfrm>
              <a:custGeom>
                <a:avLst/>
                <a:gdLst/>
                <a:ahLst/>
                <a:cxnLst>
                  <a:cxn ang="0">
                    <a:pos x="125" y="313"/>
                  </a:cxn>
                  <a:cxn ang="0">
                    <a:pos x="125" y="411"/>
                  </a:cxn>
                  <a:cxn ang="0">
                    <a:pos x="129" y="425"/>
                  </a:cxn>
                  <a:cxn ang="0">
                    <a:pos x="134" y="429"/>
                  </a:cxn>
                  <a:cxn ang="0">
                    <a:pos x="143" y="434"/>
                  </a:cxn>
                  <a:cxn ang="0">
                    <a:pos x="147" y="438"/>
                  </a:cxn>
                  <a:cxn ang="0">
                    <a:pos x="156" y="434"/>
                  </a:cxn>
                  <a:cxn ang="0">
                    <a:pos x="165" y="429"/>
                  </a:cxn>
                  <a:cxn ang="0">
                    <a:pos x="174" y="425"/>
                  </a:cxn>
                  <a:cxn ang="0">
                    <a:pos x="174" y="411"/>
                  </a:cxn>
                  <a:cxn ang="0">
                    <a:pos x="174" y="308"/>
                  </a:cxn>
                  <a:cxn ang="0">
                    <a:pos x="223" y="335"/>
                  </a:cxn>
                  <a:cxn ang="0">
                    <a:pos x="232" y="340"/>
                  </a:cxn>
                  <a:cxn ang="0">
                    <a:pos x="241" y="340"/>
                  </a:cxn>
                  <a:cxn ang="0">
                    <a:pos x="250" y="335"/>
                  </a:cxn>
                  <a:cxn ang="0">
                    <a:pos x="254" y="331"/>
                  </a:cxn>
                  <a:cxn ang="0">
                    <a:pos x="254" y="322"/>
                  </a:cxn>
                  <a:cxn ang="0">
                    <a:pos x="254" y="317"/>
                  </a:cxn>
                  <a:cxn ang="0">
                    <a:pos x="254" y="308"/>
                  </a:cxn>
                  <a:cxn ang="0">
                    <a:pos x="245" y="300"/>
                  </a:cxn>
                  <a:cxn ang="0">
                    <a:pos x="178" y="264"/>
                  </a:cxn>
                  <a:cxn ang="0">
                    <a:pos x="178" y="192"/>
                  </a:cxn>
                  <a:cxn ang="0">
                    <a:pos x="263" y="246"/>
                  </a:cxn>
                  <a:cxn ang="0">
                    <a:pos x="272" y="250"/>
                  </a:cxn>
                  <a:cxn ang="0">
                    <a:pos x="281" y="250"/>
                  </a:cxn>
                  <a:cxn ang="0">
                    <a:pos x="290" y="246"/>
                  </a:cxn>
                  <a:cxn ang="0">
                    <a:pos x="294" y="241"/>
                  </a:cxn>
                  <a:cxn ang="0">
                    <a:pos x="299" y="232"/>
                  </a:cxn>
                  <a:cxn ang="0">
                    <a:pos x="299" y="224"/>
                  </a:cxn>
                  <a:cxn ang="0">
                    <a:pos x="294" y="215"/>
                  </a:cxn>
                  <a:cxn ang="0">
                    <a:pos x="285" y="210"/>
                  </a:cxn>
                  <a:cxn ang="0">
                    <a:pos x="178" y="143"/>
                  </a:cxn>
                  <a:cxn ang="0">
                    <a:pos x="178" y="0"/>
                  </a:cxn>
                  <a:cxn ang="0">
                    <a:pos x="125" y="0"/>
                  </a:cxn>
                  <a:cxn ang="0">
                    <a:pos x="125" y="143"/>
                  </a:cxn>
                  <a:cxn ang="0">
                    <a:pos x="9" y="210"/>
                  </a:cxn>
                  <a:cxn ang="0">
                    <a:pos x="4" y="215"/>
                  </a:cxn>
                  <a:cxn ang="0">
                    <a:pos x="0" y="224"/>
                  </a:cxn>
                  <a:cxn ang="0">
                    <a:pos x="0" y="232"/>
                  </a:cxn>
                  <a:cxn ang="0">
                    <a:pos x="0" y="237"/>
                  </a:cxn>
                  <a:cxn ang="0">
                    <a:pos x="4" y="246"/>
                  </a:cxn>
                  <a:cxn ang="0">
                    <a:pos x="13" y="250"/>
                  </a:cxn>
                  <a:cxn ang="0">
                    <a:pos x="22" y="250"/>
                  </a:cxn>
                  <a:cxn ang="0">
                    <a:pos x="31" y="246"/>
                  </a:cxn>
                  <a:cxn ang="0">
                    <a:pos x="125" y="197"/>
                  </a:cxn>
                  <a:cxn ang="0">
                    <a:pos x="125" y="264"/>
                  </a:cxn>
                  <a:cxn ang="0">
                    <a:pos x="53" y="300"/>
                  </a:cxn>
                  <a:cxn ang="0">
                    <a:pos x="49" y="304"/>
                  </a:cxn>
                  <a:cxn ang="0">
                    <a:pos x="44" y="313"/>
                  </a:cxn>
                  <a:cxn ang="0">
                    <a:pos x="44" y="322"/>
                  </a:cxn>
                  <a:cxn ang="0">
                    <a:pos x="49" y="326"/>
                  </a:cxn>
                  <a:cxn ang="0">
                    <a:pos x="53" y="331"/>
                  </a:cxn>
                  <a:cxn ang="0">
                    <a:pos x="62" y="335"/>
                  </a:cxn>
                  <a:cxn ang="0">
                    <a:pos x="67" y="335"/>
                  </a:cxn>
                  <a:cxn ang="0">
                    <a:pos x="76" y="335"/>
                  </a:cxn>
                  <a:cxn ang="0">
                    <a:pos x="125" y="313"/>
                  </a:cxn>
                </a:cxnLst>
                <a:rect l="0" t="0" r="r" b="b"/>
                <a:pathLst>
                  <a:path w="299" h="438">
                    <a:moveTo>
                      <a:pt x="125" y="313"/>
                    </a:moveTo>
                    <a:lnTo>
                      <a:pt x="125" y="411"/>
                    </a:lnTo>
                    <a:lnTo>
                      <a:pt x="129" y="425"/>
                    </a:lnTo>
                    <a:lnTo>
                      <a:pt x="134" y="429"/>
                    </a:lnTo>
                    <a:lnTo>
                      <a:pt x="143" y="434"/>
                    </a:lnTo>
                    <a:lnTo>
                      <a:pt x="147" y="438"/>
                    </a:lnTo>
                    <a:lnTo>
                      <a:pt x="156" y="434"/>
                    </a:lnTo>
                    <a:lnTo>
                      <a:pt x="165" y="429"/>
                    </a:lnTo>
                    <a:lnTo>
                      <a:pt x="174" y="425"/>
                    </a:lnTo>
                    <a:lnTo>
                      <a:pt x="174" y="411"/>
                    </a:lnTo>
                    <a:lnTo>
                      <a:pt x="174" y="308"/>
                    </a:lnTo>
                    <a:lnTo>
                      <a:pt x="223" y="335"/>
                    </a:lnTo>
                    <a:lnTo>
                      <a:pt x="232" y="340"/>
                    </a:lnTo>
                    <a:lnTo>
                      <a:pt x="241" y="340"/>
                    </a:lnTo>
                    <a:lnTo>
                      <a:pt x="250" y="335"/>
                    </a:lnTo>
                    <a:lnTo>
                      <a:pt x="254" y="331"/>
                    </a:lnTo>
                    <a:lnTo>
                      <a:pt x="254" y="322"/>
                    </a:lnTo>
                    <a:lnTo>
                      <a:pt x="254" y="317"/>
                    </a:lnTo>
                    <a:lnTo>
                      <a:pt x="254" y="308"/>
                    </a:lnTo>
                    <a:lnTo>
                      <a:pt x="245" y="300"/>
                    </a:lnTo>
                    <a:lnTo>
                      <a:pt x="178" y="264"/>
                    </a:lnTo>
                    <a:lnTo>
                      <a:pt x="178" y="192"/>
                    </a:lnTo>
                    <a:lnTo>
                      <a:pt x="263" y="246"/>
                    </a:lnTo>
                    <a:lnTo>
                      <a:pt x="272" y="250"/>
                    </a:lnTo>
                    <a:lnTo>
                      <a:pt x="281" y="250"/>
                    </a:lnTo>
                    <a:lnTo>
                      <a:pt x="290" y="246"/>
                    </a:lnTo>
                    <a:lnTo>
                      <a:pt x="294" y="241"/>
                    </a:lnTo>
                    <a:lnTo>
                      <a:pt x="299" y="232"/>
                    </a:lnTo>
                    <a:lnTo>
                      <a:pt x="299" y="224"/>
                    </a:lnTo>
                    <a:lnTo>
                      <a:pt x="294" y="215"/>
                    </a:lnTo>
                    <a:lnTo>
                      <a:pt x="285" y="210"/>
                    </a:lnTo>
                    <a:lnTo>
                      <a:pt x="178" y="143"/>
                    </a:lnTo>
                    <a:lnTo>
                      <a:pt x="178" y="0"/>
                    </a:lnTo>
                    <a:lnTo>
                      <a:pt x="125" y="0"/>
                    </a:lnTo>
                    <a:lnTo>
                      <a:pt x="125" y="143"/>
                    </a:lnTo>
                    <a:lnTo>
                      <a:pt x="9" y="210"/>
                    </a:lnTo>
                    <a:lnTo>
                      <a:pt x="4" y="215"/>
                    </a:lnTo>
                    <a:lnTo>
                      <a:pt x="0" y="224"/>
                    </a:lnTo>
                    <a:lnTo>
                      <a:pt x="0" y="232"/>
                    </a:lnTo>
                    <a:lnTo>
                      <a:pt x="0" y="237"/>
                    </a:lnTo>
                    <a:lnTo>
                      <a:pt x="4" y="246"/>
                    </a:lnTo>
                    <a:lnTo>
                      <a:pt x="13" y="250"/>
                    </a:lnTo>
                    <a:lnTo>
                      <a:pt x="22" y="250"/>
                    </a:lnTo>
                    <a:lnTo>
                      <a:pt x="31" y="246"/>
                    </a:lnTo>
                    <a:lnTo>
                      <a:pt x="125" y="197"/>
                    </a:lnTo>
                    <a:lnTo>
                      <a:pt x="125" y="264"/>
                    </a:lnTo>
                    <a:lnTo>
                      <a:pt x="53" y="300"/>
                    </a:lnTo>
                    <a:lnTo>
                      <a:pt x="49" y="304"/>
                    </a:lnTo>
                    <a:lnTo>
                      <a:pt x="44" y="313"/>
                    </a:lnTo>
                    <a:lnTo>
                      <a:pt x="44" y="322"/>
                    </a:lnTo>
                    <a:lnTo>
                      <a:pt x="49" y="326"/>
                    </a:lnTo>
                    <a:lnTo>
                      <a:pt x="53" y="331"/>
                    </a:lnTo>
                    <a:lnTo>
                      <a:pt x="62" y="335"/>
                    </a:lnTo>
                    <a:lnTo>
                      <a:pt x="67" y="335"/>
                    </a:lnTo>
                    <a:lnTo>
                      <a:pt x="76" y="335"/>
                    </a:lnTo>
                    <a:lnTo>
                      <a:pt x="125" y="313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folHlink">
                      <a:gamma/>
                      <a:tint val="21176"/>
                      <a:invGamma/>
                    </a:schemeClr>
                  </a:gs>
                  <a:gs pos="100000">
                    <a:schemeClr val="fol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02" name="Freeform 30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1348" y="625"/>
                <a:ext cx="393" cy="272"/>
              </a:xfrm>
              <a:custGeom>
                <a:avLst/>
                <a:gdLst/>
                <a:ahLst/>
                <a:cxnLst>
                  <a:cxn ang="0">
                    <a:pos x="272" y="201"/>
                  </a:cxn>
                  <a:cxn ang="0">
                    <a:pos x="357" y="250"/>
                  </a:cxn>
                  <a:cxn ang="0">
                    <a:pos x="366" y="254"/>
                  </a:cxn>
                  <a:cxn ang="0">
                    <a:pos x="375" y="254"/>
                  </a:cxn>
                  <a:cxn ang="0">
                    <a:pos x="384" y="250"/>
                  </a:cxn>
                  <a:cxn ang="0">
                    <a:pos x="388" y="241"/>
                  </a:cxn>
                  <a:cxn ang="0">
                    <a:pos x="393" y="232"/>
                  </a:cxn>
                  <a:cxn ang="0">
                    <a:pos x="393" y="223"/>
                  </a:cxn>
                  <a:cxn ang="0">
                    <a:pos x="388" y="214"/>
                  </a:cxn>
                  <a:cxn ang="0">
                    <a:pos x="384" y="210"/>
                  </a:cxn>
                  <a:cxn ang="0">
                    <a:pos x="295" y="156"/>
                  </a:cxn>
                  <a:cxn ang="0">
                    <a:pos x="339" y="129"/>
                  </a:cxn>
                  <a:cxn ang="0">
                    <a:pos x="348" y="125"/>
                  </a:cxn>
                  <a:cxn ang="0">
                    <a:pos x="353" y="116"/>
                  </a:cxn>
                  <a:cxn ang="0">
                    <a:pos x="353" y="107"/>
                  </a:cxn>
                  <a:cxn ang="0">
                    <a:pos x="353" y="98"/>
                  </a:cxn>
                  <a:cxn ang="0">
                    <a:pos x="344" y="94"/>
                  </a:cxn>
                  <a:cxn ang="0">
                    <a:pos x="339" y="89"/>
                  </a:cxn>
                  <a:cxn ang="0">
                    <a:pos x="330" y="89"/>
                  </a:cxn>
                  <a:cxn ang="0">
                    <a:pos x="321" y="89"/>
                  </a:cxn>
                  <a:cxn ang="0">
                    <a:pos x="254" y="129"/>
                  </a:cxn>
                  <a:cxn ang="0">
                    <a:pos x="196" y="94"/>
                  </a:cxn>
                  <a:cxn ang="0">
                    <a:pos x="281" y="49"/>
                  </a:cxn>
                  <a:cxn ang="0">
                    <a:pos x="290" y="40"/>
                  </a:cxn>
                  <a:cxn ang="0">
                    <a:pos x="295" y="31"/>
                  </a:cxn>
                  <a:cxn ang="0">
                    <a:pos x="295" y="26"/>
                  </a:cxn>
                  <a:cxn ang="0">
                    <a:pos x="295" y="18"/>
                  </a:cxn>
                  <a:cxn ang="0">
                    <a:pos x="290" y="9"/>
                  </a:cxn>
                  <a:cxn ang="0">
                    <a:pos x="281" y="4"/>
                  </a:cxn>
                  <a:cxn ang="0">
                    <a:pos x="272" y="4"/>
                  </a:cxn>
                  <a:cxn ang="0">
                    <a:pos x="263" y="9"/>
                  </a:cxn>
                  <a:cxn ang="0">
                    <a:pos x="152" y="71"/>
                  </a:cxn>
                  <a:cxn ang="0">
                    <a:pos x="27" y="0"/>
                  </a:cxn>
                  <a:cxn ang="0">
                    <a:pos x="0" y="44"/>
                  </a:cxn>
                  <a:cxn ang="0">
                    <a:pos x="125" y="116"/>
                  </a:cxn>
                  <a:cxn ang="0">
                    <a:pos x="125" y="250"/>
                  </a:cxn>
                  <a:cxn ang="0">
                    <a:pos x="125" y="259"/>
                  </a:cxn>
                  <a:cxn ang="0">
                    <a:pos x="129" y="263"/>
                  </a:cxn>
                  <a:cxn ang="0">
                    <a:pos x="138" y="268"/>
                  </a:cxn>
                  <a:cxn ang="0">
                    <a:pos x="143" y="272"/>
                  </a:cxn>
                  <a:cxn ang="0">
                    <a:pos x="152" y="272"/>
                  </a:cxn>
                  <a:cxn ang="0">
                    <a:pos x="161" y="268"/>
                  </a:cxn>
                  <a:cxn ang="0">
                    <a:pos x="165" y="259"/>
                  </a:cxn>
                  <a:cxn ang="0">
                    <a:pos x="165" y="250"/>
                  </a:cxn>
                  <a:cxn ang="0">
                    <a:pos x="170" y="143"/>
                  </a:cxn>
                  <a:cxn ang="0">
                    <a:pos x="228" y="178"/>
                  </a:cxn>
                  <a:cxn ang="0">
                    <a:pos x="223" y="254"/>
                  </a:cxn>
                  <a:cxn ang="0">
                    <a:pos x="228" y="263"/>
                  </a:cxn>
                  <a:cxn ang="0">
                    <a:pos x="232" y="268"/>
                  </a:cxn>
                  <a:cxn ang="0">
                    <a:pos x="237" y="272"/>
                  </a:cxn>
                  <a:cxn ang="0">
                    <a:pos x="245" y="272"/>
                  </a:cxn>
                  <a:cxn ang="0">
                    <a:pos x="254" y="272"/>
                  </a:cxn>
                  <a:cxn ang="0">
                    <a:pos x="259" y="268"/>
                  </a:cxn>
                  <a:cxn ang="0">
                    <a:pos x="263" y="263"/>
                  </a:cxn>
                  <a:cxn ang="0">
                    <a:pos x="268" y="254"/>
                  </a:cxn>
                  <a:cxn ang="0">
                    <a:pos x="272" y="201"/>
                  </a:cxn>
                </a:cxnLst>
                <a:rect l="0" t="0" r="r" b="b"/>
                <a:pathLst>
                  <a:path w="393" h="272">
                    <a:moveTo>
                      <a:pt x="272" y="201"/>
                    </a:moveTo>
                    <a:lnTo>
                      <a:pt x="357" y="250"/>
                    </a:lnTo>
                    <a:lnTo>
                      <a:pt x="366" y="254"/>
                    </a:lnTo>
                    <a:lnTo>
                      <a:pt x="375" y="254"/>
                    </a:lnTo>
                    <a:lnTo>
                      <a:pt x="384" y="250"/>
                    </a:lnTo>
                    <a:lnTo>
                      <a:pt x="388" y="241"/>
                    </a:lnTo>
                    <a:lnTo>
                      <a:pt x="393" y="232"/>
                    </a:lnTo>
                    <a:lnTo>
                      <a:pt x="393" y="223"/>
                    </a:lnTo>
                    <a:lnTo>
                      <a:pt x="388" y="214"/>
                    </a:lnTo>
                    <a:lnTo>
                      <a:pt x="384" y="210"/>
                    </a:lnTo>
                    <a:lnTo>
                      <a:pt x="295" y="156"/>
                    </a:lnTo>
                    <a:lnTo>
                      <a:pt x="339" y="129"/>
                    </a:lnTo>
                    <a:lnTo>
                      <a:pt x="348" y="125"/>
                    </a:lnTo>
                    <a:lnTo>
                      <a:pt x="353" y="116"/>
                    </a:lnTo>
                    <a:lnTo>
                      <a:pt x="353" y="107"/>
                    </a:lnTo>
                    <a:lnTo>
                      <a:pt x="353" y="98"/>
                    </a:lnTo>
                    <a:lnTo>
                      <a:pt x="344" y="94"/>
                    </a:lnTo>
                    <a:lnTo>
                      <a:pt x="339" y="89"/>
                    </a:lnTo>
                    <a:lnTo>
                      <a:pt x="330" y="89"/>
                    </a:lnTo>
                    <a:lnTo>
                      <a:pt x="321" y="89"/>
                    </a:lnTo>
                    <a:lnTo>
                      <a:pt x="254" y="129"/>
                    </a:lnTo>
                    <a:lnTo>
                      <a:pt x="196" y="94"/>
                    </a:lnTo>
                    <a:lnTo>
                      <a:pt x="281" y="49"/>
                    </a:lnTo>
                    <a:lnTo>
                      <a:pt x="290" y="40"/>
                    </a:lnTo>
                    <a:lnTo>
                      <a:pt x="295" y="31"/>
                    </a:lnTo>
                    <a:lnTo>
                      <a:pt x="295" y="26"/>
                    </a:lnTo>
                    <a:lnTo>
                      <a:pt x="295" y="18"/>
                    </a:lnTo>
                    <a:lnTo>
                      <a:pt x="290" y="9"/>
                    </a:lnTo>
                    <a:lnTo>
                      <a:pt x="281" y="4"/>
                    </a:lnTo>
                    <a:lnTo>
                      <a:pt x="272" y="4"/>
                    </a:lnTo>
                    <a:lnTo>
                      <a:pt x="263" y="9"/>
                    </a:lnTo>
                    <a:lnTo>
                      <a:pt x="152" y="71"/>
                    </a:lnTo>
                    <a:lnTo>
                      <a:pt x="27" y="0"/>
                    </a:lnTo>
                    <a:lnTo>
                      <a:pt x="0" y="44"/>
                    </a:lnTo>
                    <a:lnTo>
                      <a:pt x="125" y="116"/>
                    </a:lnTo>
                    <a:lnTo>
                      <a:pt x="125" y="250"/>
                    </a:lnTo>
                    <a:lnTo>
                      <a:pt x="125" y="259"/>
                    </a:lnTo>
                    <a:lnTo>
                      <a:pt x="129" y="263"/>
                    </a:lnTo>
                    <a:lnTo>
                      <a:pt x="138" y="268"/>
                    </a:lnTo>
                    <a:lnTo>
                      <a:pt x="143" y="272"/>
                    </a:lnTo>
                    <a:lnTo>
                      <a:pt x="152" y="272"/>
                    </a:lnTo>
                    <a:lnTo>
                      <a:pt x="161" y="268"/>
                    </a:lnTo>
                    <a:lnTo>
                      <a:pt x="165" y="259"/>
                    </a:lnTo>
                    <a:lnTo>
                      <a:pt x="165" y="250"/>
                    </a:lnTo>
                    <a:lnTo>
                      <a:pt x="170" y="143"/>
                    </a:lnTo>
                    <a:lnTo>
                      <a:pt x="228" y="178"/>
                    </a:lnTo>
                    <a:lnTo>
                      <a:pt x="223" y="254"/>
                    </a:lnTo>
                    <a:lnTo>
                      <a:pt x="228" y="263"/>
                    </a:lnTo>
                    <a:lnTo>
                      <a:pt x="232" y="268"/>
                    </a:lnTo>
                    <a:lnTo>
                      <a:pt x="237" y="272"/>
                    </a:lnTo>
                    <a:lnTo>
                      <a:pt x="245" y="272"/>
                    </a:lnTo>
                    <a:lnTo>
                      <a:pt x="254" y="272"/>
                    </a:lnTo>
                    <a:lnTo>
                      <a:pt x="259" y="268"/>
                    </a:lnTo>
                    <a:lnTo>
                      <a:pt x="263" y="263"/>
                    </a:lnTo>
                    <a:lnTo>
                      <a:pt x="268" y="254"/>
                    </a:lnTo>
                    <a:lnTo>
                      <a:pt x="272" y="20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folHlink">
                      <a:gamma/>
                      <a:tint val="21176"/>
                      <a:invGamma/>
                    </a:schemeClr>
                  </a:gs>
                  <a:gs pos="100000">
                    <a:schemeClr val="fol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03" name="Freeform 31"/>
              <p:cNvSpPr/>
              <p:nvPr>
                <p:custDataLst>
                  <p:tags r:id="rId22"/>
                </p:custDataLst>
              </p:nvPr>
            </p:nvSpPr>
            <p:spPr bwMode="auto">
              <a:xfrm>
                <a:off x="1348" y="393"/>
                <a:ext cx="393" cy="277"/>
              </a:xfrm>
              <a:custGeom>
                <a:avLst/>
                <a:gdLst/>
                <a:ahLst/>
                <a:cxnLst>
                  <a:cxn ang="0">
                    <a:pos x="295" y="121"/>
                  </a:cxn>
                  <a:cxn ang="0">
                    <a:pos x="384" y="72"/>
                  </a:cxn>
                  <a:cxn ang="0">
                    <a:pos x="393" y="63"/>
                  </a:cxn>
                  <a:cxn ang="0">
                    <a:pos x="393" y="54"/>
                  </a:cxn>
                  <a:cxn ang="0">
                    <a:pos x="393" y="49"/>
                  </a:cxn>
                  <a:cxn ang="0">
                    <a:pos x="393" y="40"/>
                  </a:cxn>
                  <a:cxn ang="0">
                    <a:pos x="384" y="31"/>
                  </a:cxn>
                  <a:cxn ang="0">
                    <a:pos x="379" y="27"/>
                  </a:cxn>
                  <a:cxn ang="0">
                    <a:pos x="370" y="27"/>
                  </a:cxn>
                  <a:cxn ang="0">
                    <a:pos x="357" y="27"/>
                  </a:cxn>
                  <a:cxn ang="0">
                    <a:pos x="268" y="81"/>
                  </a:cxn>
                  <a:cxn ang="0">
                    <a:pos x="268" y="27"/>
                  </a:cxn>
                  <a:cxn ang="0">
                    <a:pos x="268" y="14"/>
                  </a:cxn>
                  <a:cxn ang="0">
                    <a:pos x="263" y="9"/>
                  </a:cxn>
                  <a:cxn ang="0">
                    <a:pos x="254" y="5"/>
                  </a:cxn>
                  <a:cxn ang="0">
                    <a:pos x="250" y="0"/>
                  </a:cxn>
                  <a:cxn ang="0">
                    <a:pos x="241" y="5"/>
                  </a:cxn>
                  <a:cxn ang="0">
                    <a:pos x="232" y="5"/>
                  </a:cxn>
                  <a:cxn ang="0">
                    <a:pos x="228" y="14"/>
                  </a:cxn>
                  <a:cxn ang="0">
                    <a:pos x="228" y="23"/>
                  </a:cxn>
                  <a:cxn ang="0">
                    <a:pos x="228" y="99"/>
                  </a:cxn>
                  <a:cxn ang="0">
                    <a:pos x="170" y="134"/>
                  </a:cxn>
                  <a:cxn ang="0">
                    <a:pos x="170" y="36"/>
                  </a:cxn>
                  <a:cxn ang="0">
                    <a:pos x="170" y="27"/>
                  </a:cxn>
                  <a:cxn ang="0">
                    <a:pos x="165" y="18"/>
                  </a:cxn>
                  <a:cxn ang="0">
                    <a:pos x="156" y="14"/>
                  </a:cxn>
                  <a:cxn ang="0">
                    <a:pos x="147" y="9"/>
                  </a:cxn>
                  <a:cxn ang="0">
                    <a:pos x="138" y="9"/>
                  </a:cxn>
                  <a:cxn ang="0">
                    <a:pos x="134" y="14"/>
                  </a:cxn>
                  <a:cxn ang="0">
                    <a:pos x="129" y="23"/>
                  </a:cxn>
                  <a:cxn ang="0">
                    <a:pos x="125" y="31"/>
                  </a:cxn>
                  <a:cxn ang="0">
                    <a:pos x="125" y="161"/>
                  </a:cxn>
                  <a:cxn ang="0">
                    <a:pos x="0" y="233"/>
                  </a:cxn>
                  <a:cxn ang="0">
                    <a:pos x="27" y="277"/>
                  </a:cxn>
                  <a:cxn ang="0">
                    <a:pos x="152" y="206"/>
                  </a:cxn>
                  <a:cxn ang="0">
                    <a:pos x="268" y="273"/>
                  </a:cxn>
                  <a:cxn ang="0">
                    <a:pos x="272" y="277"/>
                  </a:cxn>
                  <a:cxn ang="0">
                    <a:pos x="281" y="277"/>
                  </a:cxn>
                  <a:cxn ang="0">
                    <a:pos x="290" y="273"/>
                  </a:cxn>
                  <a:cxn ang="0">
                    <a:pos x="295" y="268"/>
                  </a:cxn>
                  <a:cxn ang="0">
                    <a:pos x="299" y="259"/>
                  </a:cxn>
                  <a:cxn ang="0">
                    <a:pos x="299" y="251"/>
                  </a:cxn>
                  <a:cxn ang="0">
                    <a:pos x="295" y="242"/>
                  </a:cxn>
                  <a:cxn ang="0">
                    <a:pos x="286" y="237"/>
                  </a:cxn>
                  <a:cxn ang="0">
                    <a:pos x="196" y="179"/>
                  </a:cxn>
                  <a:cxn ang="0">
                    <a:pos x="254" y="148"/>
                  </a:cxn>
                  <a:cxn ang="0">
                    <a:pos x="321" y="188"/>
                  </a:cxn>
                  <a:cxn ang="0">
                    <a:pos x="330" y="192"/>
                  </a:cxn>
                  <a:cxn ang="0">
                    <a:pos x="335" y="192"/>
                  </a:cxn>
                  <a:cxn ang="0">
                    <a:pos x="344" y="188"/>
                  </a:cxn>
                  <a:cxn ang="0">
                    <a:pos x="348" y="179"/>
                  </a:cxn>
                  <a:cxn ang="0">
                    <a:pos x="348" y="175"/>
                  </a:cxn>
                  <a:cxn ang="0">
                    <a:pos x="348" y="166"/>
                  </a:cxn>
                  <a:cxn ang="0">
                    <a:pos x="348" y="157"/>
                  </a:cxn>
                  <a:cxn ang="0">
                    <a:pos x="339" y="152"/>
                  </a:cxn>
                  <a:cxn ang="0">
                    <a:pos x="295" y="121"/>
                  </a:cxn>
                </a:cxnLst>
                <a:rect l="0" t="0" r="r" b="b"/>
                <a:pathLst>
                  <a:path w="393" h="277">
                    <a:moveTo>
                      <a:pt x="295" y="121"/>
                    </a:moveTo>
                    <a:lnTo>
                      <a:pt x="384" y="72"/>
                    </a:lnTo>
                    <a:lnTo>
                      <a:pt x="393" y="63"/>
                    </a:lnTo>
                    <a:lnTo>
                      <a:pt x="393" y="54"/>
                    </a:lnTo>
                    <a:lnTo>
                      <a:pt x="393" y="49"/>
                    </a:lnTo>
                    <a:lnTo>
                      <a:pt x="393" y="40"/>
                    </a:lnTo>
                    <a:lnTo>
                      <a:pt x="384" y="31"/>
                    </a:lnTo>
                    <a:lnTo>
                      <a:pt x="379" y="27"/>
                    </a:lnTo>
                    <a:lnTo>
                      <a:pt x="370" y="27"/>
                    </a:lnTo>
                    <a:lnTo>
                      <a:pt x="357" y="27"/>
                    </a:lnTo>
                    <a:lnTo>
                      <a:pt x="268" y="81"/>
                    </a:lnTo>
                    <a:lnTo>
                      <a:pt x="268" y="27"/>
                    </a:lnTo>
                    <a:lnTo>
                      <a:pt x="268" y="14"/>
                    </a:lnTo>
                    <a:lnTo>
                      <a:pt x="263" y="9"/>
                    </a:lnTo>
                    <a:lnTo>
                      <a:pt x="254" y="5"/>
                    </a:lnTo>
                    <a:lnTo>
                      <a:pt x="250" y="0"/>
                    </a:lnTo>
                    <a:lnTo>
                      <a:pt x="241" y="5"/>
                    </a:lnTo>
                    <a:lnTo>
                      <a:pt x="232" y="5"/>
                    </a:lnTo>
                    <a:lnTo>
                      <a:pt x="228" y="14"/>
                    </a:lnTo>
                    <a:lnTo>
                      <a:pt x="228" y="23"/>
                    </a:lnTo>
                    <a:lnTo>
                      <a:pt x="228" y="99"/>
                    </a:lnTo>
                    <a:lnTo>
                      <a:pt x="170" y="134"/>
                    </a:lnTo>
                    <a:lnTo>
                      <a:pt x="170" y="36"/>
                    </a:lnTo>
                    <a:lnTo>
                      <a:pt x="170" y="27"/>
                    </a:lnTo>
                    <a:lnTo>
                      <a:pt x="165" y="18"/>
                    </a:lnTo>
                    <a:lnTo>
                      <a:pt x="156" y="14"/>
                    </a:lnTo>
                    <a:lnTo>
                      <a:pt x="147" y="9"/>
                    </a:lnTo>
                    <a:lnTo>
                      <a:pt x="138" y="9"/>
                    </a:lnTo>
                    <a:lnTo>
                      <a:pt x="134" y="14"/>
                    </a:lnTo>
                    <a:lnTo>
                      <a:pt x="129" y="23"/>
                    </a:lnTo>
                    <a:lnTo>
                      <a:pt x="125" y="31"/>
                    </a:lnTo>
                    <a:lnTo>
                      <a:pt x="125" y="161"/>
                    </a:lnTo>
                    <a:lnTo>
                      <a:pt x="0" y="233"/>
                    </a:lnTo>
                    <a:lnTo>
                      <a:pt x="27" y="277"/>
                    </a:lnTo>
                    <a:lnTo>
                      <a:pt x="152" y="206"/>
                    </a:lnTo>
                    <a:lnTo>
                      <a:pt x="268" y="273"/>
                    </a:lnTo>
                    <a:lnTo>
                      <a:pt x="272" y="277"/>
                    </a:lnTo>
                    <a:lnTo>
                      <a:pt x="281" y="277"/>
                    </a:lnTo>
                    <a:lnTo>
                      <a:pt x="290" y="273"/>
                    </a:lnTo>
                    <a:lnTo>
                      <a:pt x="295" y="268"/>
                    </a:lnTo>
                    <a:lnTo>
                      <a:pt x="299" y="259"/>
                    </a:lnTo>
                    <a:lnTo>
                      <a:pt x="299" y="251"/>
                    </a:lnTo>
                    <a:lnTo>
                      <a:pt x="295" y="242"/>
                    </a:lnTo>
                    <a:lnTo>
                      <a:pt x="286" y="237"/>
                    </a:lnTo>
                    <a:lnTo>
                      <a:pt x="196" y="179"/>
                    </a:lnTo>
                    <a:lnTo>
                      <a:pt x="254" y="148"/>
                    </a:lnTo>
                    <a:lnTo>
                      <a:pt x="321" y="188"/>
                    </a:lnTo>
                    <a:lnTo>
                      <a:pt x="330" y="192"/>
                    </a:lnTo>
                    <a:lnTo>
                      <a:pt x="335" y="192"/>
                    </a:lnTo>
                    <a:lnTo>
                      <a:pt x="344" y="188"/>
                    </a:lnTo>
                    <a:lnTo>
                      <a:pt x="348" y="179"/>
                    </a:lnTo>
                    <a:lnTo>
                      <a:pt x="348" y="175"/>
                    </a:lnTo>
                    <a:lnTo>
                      <a:pt x="348" y="166"/>
                    </a:lnTo>
                    <a:lnTo>
                      <a:pt x="348" y="157"/>
                    </a:lnTo>
                    <a:lnTo>
                      <a:pt x="339" y="152"/>
                    </a:lnTo>
                    <a:lnTo>
                      <a:pt x="295" y="12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folHlink">
                      <a:gamma/>
                      <a:tint val="21176"/>
                      <a:invGamma/>
                    </a:schemeClr>
                  </a:gs>
                  <a:gs pos="100000">
                    <a:schemeClr val="fol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04" name="Freeform 32"/>
              <p:cNvSpPr/>
              <p:nvPr>
                <p:custDataLst>
                  <p:tags r:id="rId23"/>
                </p:custDataLst>
              </p:nvPr>
            </p:nvSpPr>
            <p:spPr bwMode="auto">
              <a:xfrm>
                <a:off x="1233" y="536"/>
                <a:ext cx="262" cy="227"/>
              </a:xfrm>
              <a:custGeom>
                <a:avLst/>
                <a:gdLst/>
                <a:ahLst/>
                <a:cxnLst>
                  <a:cxn ang="0">
                    <a:pos x="0" y="116"/>
                  </a:cxn>
                  <a:cxn ang="0">
                    <a:pos x="49" y="67"/>
                  </a:cxn>
                  <a:cxn ang="0">
                    <a:pos x="67" y="0"/>
                  </a:cxn>
                  <a:cxn ang="0">
                    <a:pos x="134" y="23"/>
                  </a:cxn>
                  <a:cxn ang="0">
                    <a:pos x="201" y="0"/>
                  </a:cxn>
                  <a:cxn ang="0">
                    <a:pos x="214" y="67"/>
                  </a:cxn>
                  <a:cxn ang="0">
                    <a:pos x="263" y="116"/>
                  </a:cxn>
                  <a:cxn ang="0">
                    <a:pos x="214" y="161"/>
                  </a:cxn>
                  <a:cxn ang="0">
                    <a:pos x="201" y="228"/>
                  </a:cxn>
                  <a:cxn ang="0">
                    <a:pos x="134" y="210"/>
                  </a:cxn>
                  <a:cxn ang="0">
                    <a:pos x="67" y="228"/>
                  </a:cxn>
                  <a:cxn ang="0">
                    <a:pos x="49" y="161"/>
                  </a:cxn>
                  <a:cxn ang="0">
                    <a:pos x="0" y="116"/>
                  </a:cxn>
                </a:cxnLst>
                <a:rect l="0" t="0" r="r" b="b"/>
                <a:pathLst>
                  <a:path w="263" h="228">
                    <a:moveTo>
                      <a:pt x="0" y="116"/>
                    </a:moveTo>
                    <a:lnTo>
                      <a:pt x="49" y="67"/>
                    </a:lnTo>
                    <a:lnTo>
                      <a:pt x="67" y="0"/>
                    </a:lnTo>
                    <a:lnTo>
                      <a:pt x="134" y="23"/>
                    </a:lnTo>
                    <a:lnTo>
                      <a:pt x="201" y="0"/>
                    </a:lnTo>
                    <a:lnTo>
                      <a:pt x="214" y="67"/>
                    </a:lnTo>
                    <a:lnTo>
                      <a:pt x="263" y="116"/>
                    </a:lnTo>
                    <a:lnTo>
                      <a:pt x="214" y="161"/>
                    </a:lnTo>
                    <a:lnTo>
                      <a:pt x="201" y="228"/>
                    </a:lnTo>
                    <a:lnTo>
                      <a:pt x="134" y="210"/>
                    </a:lnTo>
                    <a:lnTo>
                      <a:pt x="67" y="228"/>
                    </a:lnTo>
                    <a:lnTo>
                      <a:pt x="49" y="161"/>
                    </a:lnTo>
                    <a:lnTo>
                      <a:pt x="0" y="116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folHlink">
                      <a:gamma/>
                      <a:tint val="21176"/>
                      <a:invGamma/>
                    </a:schemeClr>
                  </a:gs>
                  <a:gs pos="100000">
                    <a:schemeClr val="fol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31773" name="Rectangle 33"/>
            <p:cNvSpPr/>
            <p:nvPr>
              <p:custDataLst>
                <p:tags r:id="rId24"/>
              </p:custDataLst>
            </p:nvPr>
          </p:nvSpPr>
          <p:spPr>
            <a:xfrm>
              <a:off x="1969" y="1296"/>
              <a:ext cx="1683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342900" indent="-342900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fontAlgn="base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>
                <a:spcBef>
                  <a:spcPct val="0"/>
                </a:spcBef>
                <a:buNone/>
              </a:pPr>
              <a:r>
                <a:rPr lang="zh-CN" altLang="en-US" sz="2800" dirty="0">
                  <a:solidFill>
                    <a:srgbClr val="7030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文献综述的需求</a:t>
              </a:r>
              <a:endParaRPr lang="zh-CN" altLang="en-US" sz="28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774" name="Line 34"/>
            <p:cNvSpPr/>
            <p:nvPr>
              <p:custDataLst>
                <p:tags r:id="rId25"/>
              </p:custDataLst>
            </p:nvPr>
          </p:nvSpPr>
          <p:spPr>
            <a:xfrm>
              <a:off x="1776" y="1584"/>
              <a:ext cx="2064" cy="0"/>
            </a:xfrm>
            <a:prstGeom prst="line">
              <a:avLst/>
            </a:prstGeom>
            <a:ln w="9525" cap="flat" cmpd="sng">
              <a:solidFill>
                <a:schemeClr val="folHlink"/>
              </a:solidFill>
              <a:prstDash val="solid"/>
              <a:headEnd type="none" w="med" len="med"/>
              <a:tailEnd type="none" w="med" len="med"/>
            </a:ln>
          </p:spPr>
        </p:sp>
      </p:grpSp>
      <p:grpSp>
        <p:nvGrpSpPr>
          <p:cNvPr id="31750" name="Group 35"/>
          <p:cNvGrpSpPr/>
          <p:nvPr/>
        </p:nvGrpSpPr>
        <p:grpSpPr>
          <a:xfrm>
            <a:off x="1385570" y="4038600"/>
            <a:ext cx="4352925" cy="612140"/>
            <a:chOff x="1440" y="1296"/>
            <a:chExt cx="2400" cy="384"/>
          </a:xfrm>
        </p:grpSpPr>
        <p:grpSp>
          <p:nvGrpSpPr>
            <p:cNvPr id="31762" name="Group 36"/>
            <p:cNvGrpSpPr/>
            <p:nvPr/>
          </p:nvGrpSpPr>
          <p:grpSpPr>
            <a:xfrm>
              <a:off x="1440" y="1296"/>
              <a:ext cx="336" cy="384"/>
              <a:chOff x="982" y="214"/>
              <a:chExt cx="759" cy="872"/>
            </a:xfrm>
          </p:grpSpPr>
          <p:sp>
            <p:nvSpPr>
              <p:cNvPr id="105509" name="Freeform 37"/>
              <p:cNvSpPr/>
              <p:nvPr>
                <p:custDataLst>
                  <p:tags r:id="rId26"/>
                </p:custDataLst>
              </p:nvPr>
            </p:nvSpPr>
            <p:spPr bwMode="auto">
              <a:xfrm>
                <a:off x="1215" y="214"/>
                <a:ext cx="298" cy="434"/>
              </a:xfrm>
              <a:custGeom>
                <a:avLst/>
                <a:gdLst/>
                <a:ahLst/>
                <a:cxnLst>
                  <a:cxn ang="0">
                    <a:pos x="174" y="121"/>
                  </a:cxn>
                  <a:cxn ang="0">
                    <a:pos x="174" y="23"/>
                  </a:cxn>
                  <a:cxn ang="0">
                    <a:pos x="170" y="9"/>
                  </a:cxn>
                  <a:cxn ang="0">
                    <a:pos x="165" y="5"/>
                  </a:cxn>
                  <a:cxn ang="0">
                    <a:pos x="156" y="0"/>
                  </a:cxn>
                  <a:cxn ang="0">
                    <a:pos x="152" y="0"/>
                  </a:cxn>
                  <a:cxn ang="0">
                    <a:pos x="143" y="0"/>
                  </a:cxn>
                  <a:cxn ang="0">
                    <a:pos x="134" y="5"/>
                  </a:cxn>
                  <a:cxn ang="0">
                    <a:pos x="125" y="9"/>
                  </a:cxn>
                  <a:cxn ang="0">
                    <a:pos x="125" y="23"/>
                  </a:cxn>
                  <a:cxn ang="0">
                    <a:pos x="125" y="126"/>
                  </a:cxn>
                  <a:cxn ang="0">
                    <a:pos x="76" y="99"/>
                  </a:cxn>
                  <a:cxn ang="0">
                    <a:pos x="67" y="94"/>
                  </a:cxn>
                  <a:cxn ang="0">
                    <a:pos x="58" y="94"/>
                  </a:cxn>
                  <a:cxn ang="0">
                    <a:pos x="49" y="99"/>
                  </a:cxn>
                  <a:cxn ang="0">
                    <a:pos x="45" y="103"/>
                  </a:cxn>
                  <a:cxn ang="0">
                    <a:pos x="40" y="112"/>
                  </a:cxn>
                  <a:cxn ang="0">
                    <a:pos x="45" y="117"/>
                  </a:cxn>
                  <a:cxn ang="0">
                    <a:pos x="45" y="126"/>
                  </a:cxn>
                  <a:cxn ang="0">
                    <a:pos x="54" y="134"/>
                  </a:cxn>
                  <a:cxn ang="0">
                    <a:pos x="121" y="170"/>
                  </a:cxn>
                  <a:cxn ang="0">
                    <a:pos x="121" y="242"/>
                  </a:cxn>
                  <a:cxn ang="0">
                    <a:pos x="36" y="188"/>
                  </a:cxn>
                  <a:cxn ang="0">
                    <a:pos x="27" y="184"/>
                  </a:cxn>
                  <a:cxn ang="0">
                    <a:pos x="18" y="184"/>
                  </a:cxn>
                  <a:cxn ang="0">
                    <a:pos x="9" y="188"/>
                  </a:cxn>
                  <a:cxn ang="0">
                    <a:pos x="5" y="193"/>
                  </a:cxn>
                  <a:cxn ang="0">
                    <a:pos x="0" y="202"/>
                  </a:cxn>
                  <a:cxn ang="0">
                    <a:pos x="0" y="210"/>
                  </a:cxn>
                  <a:cxn ang="0">
                    <a:pos x="5" y="219"/>
                  </a:cxn>
                  <a:cxn ang="0">
                    <a:pos x="14" y="224"/>
                  </a:cxn>
                  <a:cxn ang="0">
                    <a:pos x="121" y="291"/>
                  </a:cxn>
                  <a:cxn ang="0">
                    <a:pos x="121" y="434"/>
                  </a:cxn>
                  <a:cxn ang="0">
                    <a:pos x="174" y="434"/>
                  </a:cxn>
                  <a:cxn ang="0">
                    <a:pos x="174" y="291"/>
                  </a:cxn>
                  <a:cxn ang="0">
                    <a:pos x="290" y="224"/>
                  </a:cxn>
                  <a:cxn ang="0">
                    <a:pos x="295" y="219"/>
                  </a:cxn>
                  <a:cxn ang="0">
                    <a:pos x="299" y="210"/>
                  </a:cxn>
                  <a:cxn ang="0">
                    <a:pos x="299" y="202"/>
                  </a:cxn>
                  <a:cxn ang="0">
                    <a:pos x="299" y="197"/>
                  </a:cxn>
                  <a:cxn ang="0">
                    <a:pos x="295" y="188"/>
                  </a:cxn>
                  <a:cxn ang="0">
                    <a:pos x="286" y="184"/>
                  </a:cxn>
                  <a:cxn ang="0">
                    <a:pos x="277" y="184"/>
                  </a:cxn>
                  <a:cxn ang="0">
                    <a:pos x="268" y="188"/>
                  </a:cxn>
                  <a:cxn ang="0">
                    <a:pos x="174" y="237"/>
                  </a:cxn>
                  <a:cxn ang="0">
                    <a:pos x="174" y="170"/>
                  </a:cxn>
                  <a:cxn ang="0">
                    <a:pos x="246" y="134"/>
                  </a:cxn>
                  <a:cxn ang="0">
                    <a:pos x="250" y="130"/>
                  </a:cxn>
                  <a:cxn ang="0">
                    <a:pos x="255" y="121"/>
                  </a:cxn>
                  <a:cxn ang="0">
                    <a:pos x="255" y="112"/>
                  </a:cxn>
                  <a:cxn ang="0">
                    <a:pos x="250" y="108"/>
                  </a:cxn>
                  <a:cxn ang="0">
                    <a:pos x="246" y="103"/>
                  </a:cxn>
                  <a:cxn ang="0">
                    <a:pos x="237" y="99"/>
                  </a:cxn>
                  <a:cxn ang="0">
                    <a:pos x="232" y="99"/>
                  </a:cxn>
                  <a:cxn ang="0">
                    <a:pos x="223" y="99"/>
                  </a:cxn>
                  <a:cxn ang="0">
                    <a:pos x="174" y="121"/>
                  </a:cxn>
                </a:cxnLst>
                <a:rect l="0" t="0" r="r" b="b"/>
                <a:pathLst>
                  <a:path w="299" h="434">
                    <a:moveTo>
                      <a:pt x="174" y="121"/>
                    </a:moveTo>
                    <a:lnTo>
                      <a:pt x="174" y="23"/>
                    </a:lnTo>
                    <a:lnTo>
                      <a:pt x="170" y="9"/>
                    </a:lnTo>
                    <a:lnTo>
                      <a:pt x="165" y="5"/>
                    </a:lnTo>
                    <a:lnTo>
                      <a:pt x="156" y="0"/>
                    </a:lnTo>
                    <a:lnTo>
                      <a:pt x="152" y="0"/>
                    </a:lnTo>
                    <a:lnTo>
                      <a:pt x="143" y="0"/>
                    </a:lnTo>
                    <a:lnTo>
                      <a:pt x="134" y="5"/>
                    </a:lnTo>
                    <a:lnTo>
                      <a:pt x="125" y="9"/>
                    </a:lnTo>
                    <a:lnTo>
                      <a:pt x="125" y="23"/>
                    </a:lnTo>
                    <a:lnTo>
                      <a:pt x="125" y="126"/>
                    </a:lnTo>
                    <a:lnTo>
                      <a:pt x="76" y="99"/>
                    </a:lnTo>
                    <a:lnTo>
                      <a:pt x="67" y="94"/>
                    </a:lnTo>
                    <a:lnTo>
                      <a:pt x="58" y="94"/>
                    </a:lnTo>
                    <a:lnTo>
                      <a:pt x="49" y="99"/>
                    </a:lnTo>
                    <a:lnTo>
                      <a:pt x="45" y="103"/>
                    </a:lnTo>
                    <a:lnTo>
                      <a:pt x="40" y="112"/>
                    </a:lnTo>
                    <a:lnTo>
                      <a:pt x="45" y="117"/>
                    </a:lnTo>
                    <a:lnTo>
                      <a:pt x="45" y="126"/>
                    </a:lnTo>
                    <a:lnTo>
                      <a:pt x="54" y="134"/>
                    </a:lnTo>
                    <a:lnTo>
                      <a:pt x="121" y="170"/>
                    </a:lnTo>
                    <a:lnTo>
                      <a:pt x="121" y="242"/>
                    </a:lnTo>
                    <a:lnTo>
                      <a:pt x="36" y="188"/>
                    </a:lnTo>
                    <a:lnTo>
                      <a:pt x="27" y="184"/>
                    </a:lnTo>
                    <a:lnTo>
                      <a:pt x="18" y="184"/>
                    </a:lnTo>
                    <a:lnTo>
                      <a:pt x="9" y="188"/>
                    </a:lnTo>
                    <a:lnTo>
                      <a:pt x="5" y="193"/>
                    </a:lnTo>
                    <a:lnTo>
                      <a:pt x="0" y="202"/>
                    </a:lnTo>
                    <a:lnTo>
                      <a:pt x="0" y="210"/>
                    </a:lnTo>
                    <a:lnTo>
                      <a:pt x="5" y="219"/>
                    </a:lnTo>
                    <a:lnTo>
                      <a:pt x="14" y="224"/>
                    </a:lnTo>
                    <a:lnTo>
                      <a:pt x="121" y="291"/>
                    </a:lnTo>
                    <a:lnTo>
                      <a:pt x="121" y="434"/>
                    </a:lnTo>
                    <a:lnTo>
                      <a:pt x="174" y="434"/>
                    </a:lnTo>
                    <a:lnTo>
                      <a:pt x="174" y="291"/>
                    </a:lnTo>
                    <a:lnTo>
                      <a:pt x="290" y="224"/>
                    </a:lnTo>
                    <a:lnTo>
                      <a:pt x="295" y="219"/>
                    </a:lnTo>
                    <a:lnTo>
                      <a:pt x="299" y="210"/>
                    </a:lnTo>
                    <a:lnTo>
                      <a:pt x="299" y="202"/>
                    </a:lnTo>
                    <a:lnTo>
                      <a:pt x="299" y="197"/>
                    </a:lnTo>
                    <a:lnTo>
                      <a:pt x="295" y="188"/>
                    </a:lnTo>
                    <a:lnTo>
                      <a:pt x="286" y="184"/>
                    </a:lnTo>
                    <a:lnTo>
                      <a:pt x="277" y="184"/>
                    </a:lnTo>
                    <a:lnTo>
                      <a:pt x="268" y="188"/>
                    </a:lnTo>
                    <a:lnTo>
                      <a:pt x="174" y="237"/>
                    </a:lnTo>
                    <a:lnTo>
                      <a:pt x="174" y="170"/>
                    </a:lnTo>
                    <a:lnTo>
                      <a:pt x="246" y="134"/>
                    </a:lnTo>
                    <a:lnTo>
                      <a:pt x="250" y="130"/>
                    </a:lnTo>
                    <a:lnTo>
                      <a:pt x="255" y="121"/>
                    </a:lnTo>
                    <a:lnTo>
                      <a:pt x="255" y="112"/>
                    </a:lnTo>
                    <a:lnTo>
                      <a:pt x="250" y="108"/>
                    </a:lnTo>
                    <a:lnTo>
                      <a:pt x="246" y="103"/>
                    </a:lnTo>
                    <a:lnTo>
                      <a:pt x="237" y="99"/>
                    </a:lnTo>
                    <a:lnTo>
                      <a:pt x="232" y="99"/>
                    </a:lnTo>
                    <a:lnTo>
                      <a:pt x="223" y="99"/>
                    </a:lnTo>
                    <a:lnTo>
                      <a:pt x="174" y="12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hlink">
                      <a:gamma/>
                      <a:tint val="42353"/>
                      <a:invGamma/>
                    </a:schemeClr>
                  </a:gs>
                  <a:gs pos="100000">
                    <a:schemeClr val="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10" name="Freeform 38"/>
              <p:cNvSpPr/>
              <p:nvPr>
                <p:custDataLst>
                  <p:tags r:id="rId27"/>
                </p:custDataLst>
              </p:nvPr>
            </p:nvSpPr>
            <p:spPr bwMode="auto">
              <a:xfrm>
                <a:off x="982" y="398"/>
                <a:ext cx="393" cy="272"/>
              </a:xfrm>
              <a:custGeom>
                <a:avLst/>
                <a:gdLst/>
                <a:ahLst/>
                <a:cxnLst>
                  <a:cxn ang="0">
                    <a:pos x="121" y="71"/>
                  </a:cxn>
                  <a:cxn ang="0">
                    <a:pos x="36" y="22"/>
                  </a:cxn>
                  <a:cxn ang="0">
                    <a:pos x="27" y="18"/>
                  </a:cxn>
                  <a:cxn ang="0">
                    <a:pos x="18" y="18"/>
                  </a:cxn>
                  <a:cxn ang="0">
                    <a:pos x="9" y="22"/>
                  </a:cxn>
                  <a:cxn ang="0">
                    <a:pos x="5" y="31"/>
                  </a:cxn>
                  <a:cxn ang="0">
                    <a:pos x="0" y="40"/>
                  </a:cxn>
                  <a:cxn ang="0">
                    <a:pos x="0" y="49"/>
                  </a:cxn>
                  <a:cxn ang="0">
                    <a:pos x="5" y="58"/>
                  </a:cxn>
                  <a:cxn ang="0">
                    <a:pos x="9" y="62"/>
                  </a:cxn>
                  <a:cxn ang="0">
                    <a:pos x="98" y="116"/>
                  </a:cxn>
                  <a:cxn ang="0">
                    <a:pos x="54" y="143"/>
                  </a:cxn>
                  <a:cxn ang="0">
                    <a:pos x="45" y="147"/>
                  </a:cxn>
                  <a:cxn ang="0">
                    <a:pos x="40" y="156"/>
                  </a:cxn>
                  <a:cxn ang="0">
                    <a:pos x="40" y="165"/>
                  </a:cxn>
                  <a:cxn ang="0">
                    <a:pos x="40" y="174"/>
                  </a:cxn>
                  <a:cxn ang="0">
                    <a:pos x="49" y="178"/>
                  </a:cxn>
                  <a:cxn ang="0">
                    <a:pos x="54" y="183"/>
                  </a:cxn>
                  <a:cxn ang="0">
                    <a:pos x="63" y="183"/>
                  </a:cxn>
                  <a:cxn ang="0">
                    <a:pos x="72" y="183"/>
                  </a:cxn>
                  <a:cxn ang="0">
                    <a:pos x="139" y="143"/>
                  </a:cxn>
                  <a:cxn ang="0">
                    <a:pos x="197" y="178"/>
                  </a:cxn>
                  <a:cxn ang="0">
                    <a:pos x="112" y="223"/>
                  </a:cxn>
                  <a:cxn ang="0">
                    <a:pos x="103" y="232"/>
                  </a:cxn>
                  <a:cxn ang="0">
                    <a:pos x="98" y="241"/>
                  </a:cxn>
                  <a:cxn ang="0">
                    <a:pos x="98" y="246"/>
                  </a:cxn>
                  <a:cxn ang="0">
                    <a:pos x="98" y="254"/>
                  </a:cxn>
                  <a:cxn ang="0">
                    <a:pos x="103" y="263"/>
                  </a:cxn>
                  <a:cxn ang="0">
                    <a:pos x="112" y="268"/>
                  </a:cxn>
                  <a:cxn ang="0">
                    <a:pos x="121" y="268"/>
                  </a:cxn>
                  <a:cxn ang="0">
                    <a:pos x="130" y="263"/>
                  </a:cxn>
                  <a:cxn ang="0">
                    <a:pos x="241" y="201"/>
                  </a:cxn>
                  <a:cxn ang="0">
                    <a:pos x="366" y="272"/>
                  </a:cxn>
                  <a:cxn ang="0">
                    <a:pos x="393" y="228"/>
                  </a:cxn>
                  <a:cxn ang="0">
                    <a:pos x="268" y="156"/>
                  </a:cxn>
                  <a:cxn ang="0">
                    <a:pos x="268" y="22"/>
                  </a:cxn>
                  <a:cxn ang="0">
                    <a:pos x="268" y="13"/>
                  </a:cxn>
                  <a:cxn ang="0">
                    <a:pos x="264" y="9"/>
                  </a:cxn>
                  <a:cxn ang="0">
                    <a:pos x="255" y="4"/>
                  </a:cxn>
                  <a:cxn ang="0">
                    <a:pos x="250" y="0"/>
                  </a:cxn>
                  <a:cxn ang="0">
                    <a:pos x="241" y="0"/>
                  </a:cxn>
                  <a:cxn ang="0">
                    <a:pos x="232" y="4"/>
                  </a:cxn>
                  <a:cxn ang="0">
                    <a:pos x="228" y="13"/>
                  </a:cxn>
                  <a:cxn ang="0">
                    <a:pos x="228" y="22"/>
                  </a:cxn>
                  <a:cxn ang="0">
                    <a:pos x="223" y="129"/>
                  </a:cxn>
                  <a:cxn ang="0">
                    <a:pos x="165" y="94"/>
                  </a:cxn>
                  <a:cxn ang="0">
                    <a:pos x="170" y="18"/>
                  </a:cxn>
                  <a:cxn ang="0">
                    <a:pos x="165" y="9"/>
                  </a:cxn>
                  <a:cxn ang="0">
                    <a:pos x="161" y="4"/>
                  </a:cxn>
                  <a:cxn ang="0">
                    <a:pos x="156" y="0"/>
                  </a:cxn>
                  <a:cxn ang="0">
                    <a:pos x="148" y="0"/>
                  </a:cxn>
                  <a:cxn ang="0">
                    <a:pos x="139" y="0"/>
                  </a:cxn>
                  <a:cxn ang="0">
                    <a:pos x="134" y="4"/>
                  </a:cxn>
                  <a:cxn ang="0">
                    <a:pos x="130" y="9"/>
                  </a:cxn>
                  <a:cxn ang="0">
                    <a:pos x="125" y="18"/>
                  </a:cxn>
                  <a:cxn ang="0">
                    <a:pos x="121" y="71"/>
                  </a:cxn>
                </a:cxnLst>
                <a:rect l="0" t="0" r="r" b="b"/>
                <a:pathLst>
                  <a:path w="393" h="272">
                    <a:moveTo>
                      <a:pt x="121" y="71"/>
                    </a:moveTo>
                    <a:lnTo>
                      <a:pt x="36" y="22"/>
                    </a:lnTo>
                    <a:lnTo>
                      <a:pt x="27" y="18"/>
                    </a:lnTo>
                    <a:lnTo>
                      <a:pt x="18" y="18"/>
                    </a:lnTo>
                    <a:lnTo>
                      <a:pt x="9" y="22"/>
                    </a:lnTo>
                    <a:lnTo>
                      <a:pt x="5" y="31"/>
                    </a:lnTo>
                    <a:lnTo>
                      <a:pt x="0" y="40"/>
                    </a:lnTo>
                    <a:lnTo>
                      <a:pt x="0" y="49"/>
                    </a:lnTo>
                    <a:lnTo>
                      <a:pt x="5" y="58"/>
                    </a:lnTo>
                    <a:lnTo>
                      <a:pt x="9" y="62"/>
                    </a:lnTo>
                    <a:lnTo>
                      <a:pt x="98" y="116"/>
                    </a:lnTo>
                    <a:lnTo>
                      <a:pt x="54" y="143"/>
                    </a:lnTo>
                    <a:lnTo>
                      <a:pt x="45" y="147"/>
                    </a:lnTo>
                    <a:lnTo>
                      <a:pt x="40" y="156"/>
                    </a:lnTo>
                    <a:lnTo>
                      <a:pt x="40" y="165"/>
                    </a:lnTo>
                    <a:lnTo>
                      <a:pt x="40" y="174"/>
                    </a:lnTo>
                    <a:lnTo>
                      <a:pt x="49" y="178"/>
                    </a:lnTo>
                    <a:lnTo>
                      <a:pt x="54" y="183"/>
                    </a:lnTo>
                    <a:lnTo>
                      <a:pt x="63" y="183"/>
                    </a:lnTo>
                    <a:lnTo>
                      <a:pt x="72" y="183"/>
                    </a:lnTo>
                    <a:lnTo>
                      <a:pt x="139" y="143"/>
                    </a:lnTo>
                    <a:lnTo>
                      <a:pt x="197" y="178"/>
                    </a:lnTo>
                    <a:lnTo>
                      <a:pt x="112" y="223"/>
                    </a:lnTo>
                    <a:lnTo>
                      <a:pt x="103" y="232"/>
                    </a:lnTo>
                    <a:lnTo>
                      <a:pt x="98" y="241"/>
                    </a:lnTo>
                    <a:lnTo>
                      <a:pt x="98" y="246"/>
                    </a:lnTo>
                    <a:lnTo>
                      <a:pt x="98" y="254"/>
                    </a:lnTo>
                    <a:lnTo>
                      <a:pt x="103" y="263"/>
                    </a:lnTo>
                    <a:lnTo>
                      <a:pt x="112" y="268"/>
                    </a:lnTo>
                    <a:lnTo>
                      <a:pt x="121" y="268"/>
                    </a:lnTo>
                    <a:lnTo>
                      <a:pt x="130" y="263"/>
                    </a:lnTo>
                    <a:lnTo>
                      <a:pt x="241" y="201"/>
                    </a:lnTo>
                    <a:lnTo>
                      <a:pt x="366" y="272"/>
                    </a:lnTo>
                    <a:lnTo>
                      <a:pt x="393" y="228"/>
                    </a:lnTo>
                    <a:lnTo>
                      <a:pt x="268" y="156"/>
                    </a:lnTo>
                    <a:lnTo>
                      <a:pt x="268" y="22"/>
                    </a:lnTo>
                    <a:lnTo>
                      <a:pt x="268" y="13"/>
                    </a:lnTo>
                    <a:lnTo>
                      <a:pt x="264" y="9"/>
                    </a:lnTo>
                    <a:lnTo>
                      <a:pt x="255" y="4"/>
                    </a:lnTo>
                    <a:lnTo>
                      <a:pt x="250" y="0"/>
                    </a:lnTo>
                    <a:lnTo>
                      <a:pt x="241" y="0"/>
                    </a:lnTo>
                    <a:lnTo>
                      <a:pt x="232" y="4"/>
                    </a:lnTo>
                    <a:lnTo>
                      <a:pt x="228" y="13"/>
                    </a:lnTo>
                    <a:lnTo>
                      <a:pt x="228" y="22"/>
                    </a:lnTo>
                    <a:lnTo>
                      <a:pt x="223" y="129"/>
                    </a:lnTo>
                    <a:lnTo>
                      <a:pt x="165" y="94"/>
                    </a:lnTo>
                    <a:lnTo>
                      <a:pt x="170" y="18"/>
                    </a:lnTo>
                    <a:lnTo>
                      <a:pt x="165" y="9"/>
                    </a:lnTo>
                    <a:lnTo>
                      <a:pt x="161" y="4"/>
                    </a:lnTo>
                    <a:lnTo>
                      <a:pt x="156" y="0"/>
                    </a:lnTo>
                    <a:lnTo>
                      <a:pt x="148" y="0"/>
                    </a:lnTo>
                    <a:lnTo>
                      <a:pt x="139" y="0"/>
                    </a:lnTo>
                    <a:lnTo>
                      <a:pt x="134" y="4"/>
                    </a:lnTo>
                    <a:lnTo>
                      <a:pt x="130" y="9"/>
                    </a:lnTo>
                    <a:lnTo>
                      <a:pt x="125" y="18"/>
                    </a:lnTo>
                    <a:lnTo>
                      <a:pt x="121" y="7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hlink">
                      <a:gamma/>
                      <a:tint val="42353"/>
                      <a:invGamma/>
                    </a:schemeClr>
                  </a:gs>
                  <a:gs pos="100000">
                    <a:schemeClr val="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11" name="Freeform 39"/>
              <p:cNvSpPr/>
              <p:nvPr>
                <p:custDataLst>
                  <p:tags r:id="rId28"/>
                </p:custDataLst>
              </p:nvPr>
            </p:nvSpPr>
            <p:spPr bwMode="auto">
              <a:xfrm>
                <a:off x="982" y="625"/>
                <a:ext cx="393" cy="277"/>
              </a:xfrm>
              <a:custGeom>
                <a:avLst/>
                <a:gdLst/>
                <a:ahLst/>
                <a:cxnLst>
                  <a:cxn ang="0">
                    <a:pos x="98" y="156"/>
                  </a:cxn>
                  <a:cxn ang="0">
                    <a:pos x="9" y="205"/>
                  </a:cxn>
                  <a:cxn ang="0">
                    <a:pos x="0" y="214"/>
                  </a:cxn>
                  <a:cxn ang="0">
                    <a:pos x="0" y="223"/>
                  </a:cxn>
                  <a:cxn ang="0">
                    <a:pos x="0" y="228"/>
                  </a:cxn>
                  <a:cxn ang="0">
                    <a:pos x="0" y="237"/>
                  </a:cxn>
                  <a:cxn ang="0">
                    <a:pos x="9" y="246"/>
                  </a:cxn>
                  <a:cxn ang="0">
                    <a:pos x="14" y="250"/>
                  </a:cxn>
                  <a:cxn ang="0">
                    <a:pos x="23" y="250"/>
                  </a:cxn>
                  <a:cxn ang="0">
                    <a:pos x="36" y="250"/>
                  </a:cxn>
                  <a:cxn ang="0">
                    <a:pos x="125" y="196"/>
                  </a:cxn>
                  <a:cxn ang="0">
                    <a:pos x="125" y="250"/>
                  </a:cxn>
                  <a:cxn ang="0">
                    <a:pos x="125" y="263"/>
                  </a:cxn>
                  <a:cxn ang="0">
                    <a:pos x="130" y="268"/>
                  </a:cxn>
                  <a:cxn ang="0">
                    <a:pos x="139" y="272"/>
                  </a:cxn>
                  <a:cxn ang="0">
                    <a:pos x="143" y="277"/>
                  </a:cxn>
                  <a:cxn ang="0">
                    <a:pos x="152" y="277"/>
                  </a:cxn>
                  <a:cxn ang="0">
                    <a:pos x="161" y="272"/>
                  </a:cxn>
                  <a:cxn ang="0">
                    <a:pos x="165" y="263"/>
                  </a:cxn>
                  <a:cxn ang="0">
                    <a:pos x="165" y="254"/>
                  </a:cxn>
                  <a:cxn ang="0">
                    <a:pos x="165" y="178"/>
                  </a:cxn>
                  <a:cxn ang="0">
                    <a:pos x="223" y="143"/>
                  </a:cxn>
                  <a:cxn ang="0">
                    <a:pos x="223" y="241"/>
                  </a:cxn>
                  <a:cxn ang="0">
                    <a:pos x="223" y="250"/>
                  </a:cxn>
                  <a:cxn ang="0">
                    <a:pos x="228" y="259"/>
                  </a:cxn>
                  <a:cxn ang="0">
                    <a:pos x="237" y="263"/>
                  </a:cxn>
                  <a:cxn ang="0">
                    <a:pos x="246" y="268"/>
                  </a:cxn>
                  <a:cxn ang="0">
                    <a:pos x="255" y="268"/>
                  </a:cxn>
                  <a:cxn ang="0">
                    <a:pos x="259" y="263"/>
                  </a:cxn>
                  <a:cxn ang="0">
                    <a:pos x="264" y="254"/>
                  </a:cxn>
                  <a:cxn ang="0">
                    <a:pos x="268" y="246"/>
                  </a:cxn>
                  <a:cxn ang="0">
                    <a:pos x="268" y="116"/>
                  </a:cxn>
                  <a:cxn ang="0">
                    <a:pos x="393" y="44"/>
                  </a:cxn>
                  <a:cxn ang="0">
                    <a:pos x="366" y="0"/>
                  </a:cxn>
                  <a:cxn ang="0">
                    <a:pos x="241" y="71"/>
                  </a:cxn>
                  <a:cxn ang="0">
                    <a:pos x="125" y="4"/>
                  </a:cxn>
                  <a:cxn ang="0">
                    <a:pos x="121" y="0"/>
                  </a:cxn>
                  <a:cxn ang="0">
                    <a:pos x="112" y="0"/>
                  </a:cxn>
                  <a:cxn ang="0">
                    <a:pos x="103" y="4"/>
                  </a:cxn>
                  <a:cxn ang="0">
                    <a:pos x="98" y="9"/>
                  </a:cxn>
                  <a:cxn ang="0">
                    <a:pos x="94" y="18"/>
                  </a:cxn>
                  <a:cxn ang="0">
                    <a:pos x="94" y="26"/>
                  </a:cxn>
                  <a:cxn ang="0">
                    <a:pos x="98" y="35"/>
                  </a:cxn>
                  <a:cxn ang="0">
                    <a:pos x="107" y="40"/>
                  </a:cxn>
                  <a:cxn ang="0">
                    <a:pos x="197" y="98"/>
                  </a:cxn>
                  <a:cxn ang="0">
                    <a:pos x="139" y="129"/>
                  </a:cxn>
                  <a:cxn ang="0">
                    <a:pos x="72" y="89"/>
                  </a:cxn>
                  <a:cxn ang="0">
                    <a:pos x="63" y="85"/>
                  </a:cxn>
                  <a:cxn ang="0">
                    <a:pos x="58" y="85"/>
                  </a:cxn>
                  <a:cxn ang="0">
                    <a:pos x="49" y="89"/>
                  </a:cxn>
                  <a:cxn ang="0">
                    <a:pos x="45" y="98"/>
                  </a:cxn>
                  <a:cxn ang="0">
                    <a:pos x="45" y="102"/>
                  </a:cxn>
                  <a:cxn ang="0">
                    <a:pos x="45" y="111"/>
                  </a:cxn>
                  <a:cxn ang="0">
                    <a:pos x="45" y="120"/>
                  </a:cxn>
                  <a:cxn ang="0">
                    <a:pos x="54" y="125"/>
                  </a:cxn>
                  <a:cxn ang="0">
                    <a:pos x="98" y="156"/>
                  </a:cxn>
                </a:cxnLst>
                <a:rect l="0" t="0" r="r" b="b"/>
                <a:pathLst>
                  <a:path w="393" h="277">
                    <a:moveTo>
                      <a:pt x="98" y="156"/>
                    </a:moveTo>
                    <a:lnTo>
                      <a:pt x="9" y="205"/>
                    </a:lnTo>
                    <a:lnTo>
                      <a:pt x="0" y="214"/>
                    </a:lnTo>
                    <a:lnTo>
                      <a:pt x="0" y="223"/>
                    </a:lnTo>
                    <a:lnTo>
                      <a:pt x="0" y="228"/>
                    </a:lnTo>
                    <a:lnTo>
                      <a:pt x="0" y="237"/>
                    </a:lnTo>
                    <a:lnTo>
                      <a:pt x="9" y="246"/>
                    </a:lnTo>
                    <a:lnTo>
                      <a:pt x="14" y="250"/>
                    </a:lnTo>
                    <a:lnTo>
                      <a:pt x="23" y="250"/>
                    </a:lnTo>
                    <a:lnTo>
                      <a:pt x="36" y="250"/>
                    </a:lnTo>
                    <a:lnTo>
                      <a:pt x="125" y="196"/>
                    </a:lnTo>
                    <a:lnTo>
                      <a:pt x="125" y="250"/>
                    </a:lnTo>
                    <a:lnTo>
                      <a:pt x="125" y="263"/>
                    </a:lnTo>
                    <a:lnTo>
                      <a:pt x="130" y="268"/>
                    </a:lnTo>
                    <a:lnTo>
                      <a:pt x="139" y="272"/>
                    </a:lnTo>
                    <a:lnTo>
                      <a:pt x="143" y="277"/>
                    </a:lnTo>
                    <a:lnTo>
                      <a:pt x="152" y="277"/>
                    </a:lnTo>
                    <a:lnTo>
                      <a:pt x="161" y="272"/>
                    </a:lnTo>
                    <a:lnTo>
                      <a:pt x="165" y="263"/>
                    </a:lnTo>
                    <a:lnTo>
                      <a:pt x="165" y="254"/>
                    </a:lnTo>
                    <a:lnTo>
                      <a:pt x="165" y="178"/>
                    </a:lnTo>
                    <a:lnTo>
                      <a:pt x="223" y="143"/>
                    </a:lnTo>
                    <a:lnTo>
                      <a:pt x="223" y="241"/>
                    </a:lnTo>
                    <a:lnTo>
                      <a:pt x="223" y="250"/>
                    </a:lnTo>
                    <a:lnTo>
                      <a:pt x="228" y="259"/>
                    </a:lnTo>
                    <a:lnTo>
                      <a:pt x="237" y="263"/>
                    </a:lnTo>
                    <a:lnTo>
                      <a:pt x="246" y="268"/>
                    </a:lnTo>
                    <a:lnTo>
                      <a:pt x="255" y="268"/>
                    </a:lnTo>
                    <a:lnTo>
                      <a:pt x="259" y="263"/>
                    </a:lnTo>
                    <a:lnTo>
                      <a:pt x="264" y="254"/>
                    </a:lnTo>
                    <a:lnTo>
                      <a:pt x="268" y="246"/>
                    </a:lnTo>
                    <a:lnTo>
                      <a:pt x="268" y="116"/>
                    </a:lnTo>
                    <a:lnTo>
                      <a:pt x="393" y="44"/>
                    </a:lnTo>
                    <a:lnTo>
                      <a:pt x="366" y="0"/>
                    </a:lnTo>
                    <a:lnTo>
                      <a:pt x="241" y="71"/>
                    </a:lnTo>
                    <a:lnTo>
                      <a:pt x="125" y="4"/>
                    </a:lnTo>
                    <a:lnTo>
                      <a:pt x="121" y="0"/>
                    </a:lnTo>
                    <a:lnTo>
                      <a:pt x="112" y="0"/>
                    </a:lnTo>
                    <a:lnTo>
                      <a:pt x="103" y="4"/>
                    </a:lnTo>
                    <a:lnTo>
                      <a:pt x="98" y="9"/>
                    </a:lnTo>
                    <a:lnTo>
                      <a:pt x="94" y="18"/>
                    </a:lnTo>
                    <a:lnTo>
                      <a:pt x="94" y="26"/>
                    </a:lnTo>
                    <a:lnTo>
                      <a:pt x="98" y="35"/>
                    </a:lnTo>
                    <a:lnTo>
                      <a:pt x="107" y="40"/>
                    </a:lnTo>
                    <a:lnTo>
                      <a:pt x="197" y="98"/>
                    </a:lnTo>
                    <a:lnTo>
                      <a:pt x="139" y="129"/>
                    </a:lnTo>
                    <a:lnTo>
                      <a:pt x="72" y="89"/>
                    </a:lnTo>
                    <a:lnTo>
                      <a:pt x="63" y="85"/>
                    </a:lnTo>
                    <a:lnTo>
                      <a:pt x="58" y="85"/>
                    </a:lnTo>
                    <a:lnTo>
                      <a:pt x="49" y="89"/>
                    </a:lnTo>
                    <a:lnTo>
                      <a:pt x="45" y="98"/>
                    </a:lnTo>
                    <a:lnTo>
                      <a:pt x="45" y="102"/>
                    </a:lnTo>
                    <a:lnTo>
                      <a:pt x="45" y="111"/>
                    </a:lnTo>
                    <a:lnTo>
                      <a:pt x="45" y="120"/>
                    </a:lnTo>
                    <a:lnTo>
                      <a:pt x="54" y="125"/>
                    </a:lnTo>
                    <a:lnTo>
                      <a:pt x="98" y="156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hlink">
                      <a:gamma/>
                      <a:tint val="42353"/>
                      <a:invGamma/>
                    </a:schemeClr>
                  </a:gs>
                  <a:gs pos="100000">
                    <a:schemeClr val="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12" name="Freeform 40"/>
              <p:cNvSpPr/>
              <p:nvPr>
                <p:custDataLst>
                  <p:tags r:id="rId29"/>
                </p:custDataLst>
              </p:nvPr>
            </p:nvSpPr>
            <p:spPr bwMode="auto">
              <a:xfrm>
                <a:off x="1210" y="648"/>
                <a:ext cx="298" cy="438"/>
              </a:xfrm>
              <a:custGeom>
                <a:avLst/>
                <a:gdLst/>
                <a:ahLst/>
                <a:cxnLst>
                  <a:cxn ang="0">
                    <a:pos x="125" y="313"/>
                  </a:cxn>
                  <a:cxn ang="0">
                    <a:pos x="125" y="411"/>
                  </a:cxn>
                  <a:cxn ang="0">
                    <a:pos x="129" y="425"/>
                  </a:cxn>
                  <a:cxn ang="0">
                    <a:pos x="134" y="429"/>
                  </a:cxn>
                  <a:cxn ang="0">
                    <a:pos x="143" y="434"/>
                  </a:cxn>
                  <a:cxn ang="0">
                    <a:pos x="147" y="438"/>
                  </a:cxn>
                  <a:cxn ang="0">
                    <a:pos x="156" y="434"/>
                  </a:cxn>
                  <a:cxn ang="0">
                    <a:pos x="165" y="429"/>
                  </a:cxn>
                  <a:cxn ang="0">
                    <a:pos x="174" y="425"/>
                  </a:cxn>
                  <a:cxn ang="0">
                    <a:pos x="174" y="411"/>
                  </a:cxn>
                  <a:cxn ang="0">
                    <a:pos x="174" y="308"/>
                  </a:cxn>
                  <a:cxn ang="0">
                    <a:pos x="223" y="335"/>
                  </a:cxn>
                  <a:cxn ang="0">
                    <a:pos x="232" y="340"/>
                  </a:cxn>
                  <a:cxn ang="0">
                    <a:pos x="241" y="340"/>
                  </a:cxn>
                  <a:cxn ang="0">
                    <a:pos x="250" y="335"/>
                  </a:cxn>
                  <a:cxn ang="0">
                    <a:pos x="254" y="331"/>
                  </a:cxn>
                  <a:cxn ang="0">
                    <a:pos x="254" y="322"/>
                  </a:cxn>
                  <a:cxn ang="0">
                    <a:pos x="254" y="317"/>
                  </a:cxn>
                  <a:cxn ang="0">
                    <a:pos x="254" y="308"/>
                  </a:cxn>
                  <a:cxn ang="0">
                    <a:pos x="245" y="300"/>
                  </a:cxn>
                  <a:cxn ang="0">
                    <a:pos x="178" y="264"/>
                  </a:cxn>
                  <a:cxn ang="0">
                    <a:pos x="178" y="192"/>
                  </a:cxn>
                  <a:cxn ang="0">
                    <a:pos x="263" y="246"/>
                  </a:cxn>
                  <a:cxn ang="0">
                    <a:pos x="272" y="250"/>
                  </a:cxn>
                  <a:cxn ang="0">
                    <a:pos x="281" y="250"/>
                  </a:cxn>
                  <a:cxn ang="0">
                    <a:pos x="290" y="246"/>
                  </a:cxn>
                  <a:cxn ang="0">
                    <a:pos x="294" y="241"/>
                  </a:cxn>
                  <a:cxn ang="0">
                    <a:pos x="299" y="232"/>
                  </a:cxn>
                  <a:cxn ang="0">
                    <a:pos x="299" y="224"/>
                  </a:cxn>
                  <a:cxn ang="0">
                    <a:pos x="294" y="215"/>
                  </a:cxn>
                  <a:cxn ang="0">
                    <a:pos x="285" y="210"/>
                  </a:cxn>
                  <a:cxn ang="0">
                    <a:pos x="178" y="143"/>
                  </a:cxn>
                  <a:cxn ang="0">
                    <a:pos x="178" y="0"/>
                  </a:cxn>
                  <a:cxn ang="0">
                    <a:pos x="125" y="0"/>
                  </a:cxn>
                  <a:cxn ang="0">
                    <a:pos x="125" y="143"/>
                  </a:cxn>
                  <a:cxn ang="0">
                    <a:pos x="9" y="210"/>
                  </a:cxn>
                  <a:cxn ang="0">
                    <a:pos x="4" y="215"/>
                  </a:cxn>
                  <a:cxn ang="0">
                    <a:pos x="0" y="224"/>
                  </a:cxn>
                  <a:cxn ang="0">
                    <a:pos x="0" y="232"/>
                  </a:cxn>
                  <a:cxn ang="0">
                    <a:pos x="0" y="237"/>
                  </a:cxn>
                  <a:cxn ang="0">
                    <a:pos x="4" y="246"/>
                  </a:cxn>
                  <a:cxn ang="0">
                    <a:pos x="13" y="250"/>
                  </a:cxn>
                  <a:cxn ang="0">
                    <a:pos x="22" y="250"/>
                  </a:cxn>
                  <a:cxn ang="0">
                    <a:pos x="31" y="246"/>
                  </a:cxn>
                  <a:cxn ang="0">
                    <a:pos x="125" y="197"/>
                  </a:cxn>
                  <a:cxn ang="0">
                    <a:pos x="125" y="264"/>
                  </a:cxn>
                  <a:cxn ang="0">
                    <a:pos x="53" y="300"/>
                  </a:cxn>
                  <a:cxn ang="0">
                    <a:pos x="49" y="304"/>
                  </a:cxn>
                  <a:cxn ang="0">
                    <a:pos x="44" y="313"/>
                  </a:cxn>
                  <a:cxn ang="0">
                    <a:pos x="44" y="322"/>
                  </a:cxn>
                  <a:cxn ang="0">
                    <a:pos x="49" y="326"/>
                  </a:cxn>
                  <a:cxn ang="0">
                    <a:pos x="53" y="331"/>
                  </a:cxn>
                  <a:cxn ang="0">
                    <a:pos x="62" y="335"/>
                  </a:cxn>
                  <a:cxn ang="0">
                    <a:pos x="67" y="335"/>
                  </a:cxn>
                  <a:cxn ang="0">
                    <a:pos x="76" y="335"/>
                  </a:cxn>
                  <a:cxn ang="0">
                    <a:pos x="125" y="313"/>
                  </a:cxn>
                </a:cxnLst>
                <a:rect l="0" t="0" r="r" b="b"/>
                <a:pathLst>
                  <a:path w="299" h="438">
                    <a:moveTo>
                      <a:pt x="125" y="313"/>
                    </a:moveTo>
                    <a:lnTo>
                      <a:pt x="125" y="411"/>
                    </a:lnTo>
                    <a:lnTo>
                      <a:pt x="129" y="425"/>
                    </a:lnTo>
                    <a:lnTo>
                      <a:pt x="134" y="429"/>
                    </a:lnTo>
                    <a:lnTo>
                      <a:pt x="143" y="434"/>
                    </a:lnTo>
                    <a:lnTo>
                      <a:pt x="147" y="438"/>
                    </a:lnTo>
                    <a:lnTo>
                      <a:pt x="156" y="434"/>
                    </a:lnTo>
                    <a:lnTo>
                      <a:pt x="165" y="429"/>
                    </a:lnTo>
                    <a:lnTo>
                      <a:pt x="174" y="425"/>
                    </a:lnTo>
                    <a:lnTo>
                      <a:pt x="174" y="411"/>
                    </a:lnTo>
                    <a:lnTo>
                      <a:pt x="174" y="308"/>
                    </a:lnTo>
                    <a:lnTo>
                      <a:pt x="223" y="335"/>
                    </a:lnTo>
                    <a:lnTo>
                      <a:pt x="232" y="340"/>
                    </a:lnTo>
                    <a:lnTo>
                      <a:pt x="241" y="340"/>
                    </a:lnTo>
                    <a:lnTo>
                      <a:pt x="250" y="335"/>
                    </a:lnTo>
                    <a:lnTo>
                      <a:pt x="254" y="331"/>
                    </a:lnTo>
                    <a:lnTo>
                      <a:pt x="254" y="322"/>
                    </a:lnTo>
                    <a:lnTo>
                      <a:pt x="254" y="317"/>
                    </a:lnTo>
                    <a:lnTo>
                      <a:pt x="254" y="308"/>
                    </a:lnTo>
                    <a:lnTo>
                      <a:pt x="245" y="300"/>
                    </a:lnTo>
                    <a:lnTo>
                      <a:pt x="178" y="264"/>
                    </a:lnTo>
                    <a:lnTo>
                      <a:pt x="178" y="192"/>
                    </a:lnTo>
                    <a:lnTo>
                      <a:pt x="263" y="246"/>
                    </a:lnTo>
                    <a:lnTo>
                      <a:pt x="272" y="250"/>
                    </a:lnTo>
                    <a:lnTo>
                      <a:pt x="281" y="250"/>
                    </a:lnTo>
                    <a:lnTo>
                      <a:pt x="290" y="246"/>
                    </a:lnTo>
                    <a:lnTo>
                      <a:pt x="294" y="241"/>
                    </a:lnTo>
                    <a:lnTo>
                      <a:pt x="299" y="232"/>
                    </a:lnTo>
                    <a:lnTo>
                      <a:pt x="299" y="224"/>
                    </a:lnTo>
                    <a:lnTo>
                      <a:pt x="294" y="215"/>
                    </a:lnTo>
                    <a:lnTo>
                      <a:pt x="285" y="210"/>
                    </a:lnTo>
                    <a:lnTo>
                      <a:pt x="178" y="143"/>
                    </a:lnTo>
                    <a:lnTo>
                      <a:pt x="178" y="0"/>
                    </a:lnTo>
                    <a:lnTo>
                      <a:pt x="125" y="0"/>
                    </a:lnTo>
                    <a:lnTo>
                      <a:pt x="125" y="143"/>
                    </a:lnTo>
                    <a:lnTo>
                      <a:pt x="9" y="210"/>
                    </a:lnTo>
                    <a:lnTo>
                      <a:pt x="4" y="215"/>
                    </a:lnTo>
                    <a:lnTo>
                      <a:pt x="0" y="224"/>
                    </a:lnTo>
                    <a:lnTo>
                      <a:pt x="0" y="232"/>
                    </a:lnTo>
                    <a:lnTo>
                      <a:pt x="0" y="237"/>
                    </a:lnTo>
                    <a:lnTo>
                      <a:pt x="4" y="246"/>
                    </a:lnTo>
                    <a:lnTo>
                      <a:pt x="13" y="250"/>
                    </a:lnTo>
                    <a:lnTo>
                      <a:pt x="22" y="250"/>
                    </a:lnTo>
                    <a:lnTo>
                      <a:pt x="31" y="246"/>
                    </a:lnTo>
                    <a:lnTo>
                      <a:pt x="125" y="197"/>
                    </a:lnTo>
                    <a:lnTo>
                      <a:pt x="125" y="264"/>
                    </a:lnTo>
                    <a:lnTo>
                      <a:pt x="53" y="300"/>
                    </a:lnTo>
                    <a:lnTo>
                      <a:pt x="49" y="304"/>
                    </a:lnTo>
                    <a:lnTo>
                      <a:pt x="44" y="313"/>
                    </a:lnTo>
                    <a:lnTo>
                      <a:pt x="44" y="322"/>
                    </a:lnTo>
                    <a:lnTo>
                      <a:pt x="49" y="326"/>
                    </a:lnTo>
                    <a:lnTo>
                      <a:pt x="53" y="331"/>
                    </a:lnTo>
                    <a:lnTo>
                      <a:pt x="62" y="335"/>
                    </a:lnTo>
                    <a:lnTo>
                      <a:pt x="67" y="335"/>
                    </a:lnTo>
                    <a:lnTo>
                      <a:pt x="76" y="335"/>
                    </a:lnTo>
                    <a:lnTo>
                      <a:pt x="125" y="313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hlink">
                      <a:gamma/>
                      <a:tint val="42353"/>
                      <a:invGamma/>
                    </a:schemeClr>
                  </a:gs>
                  <a:gs pos="100000">
                    <a:schemeClr val="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13" name="Freeform 41"/>
              <p:cNvSpPr/>
              <p:nvPr>
                <p:custDataLst>
                  <p:tags r:id="rId30"/>
                </p:custDataLst>
              </p:nvPr>
            </p:nvSpPr>
            <p:spPr bwMode="auto">
              <a:xfrm>
                <a:off x="1348" y="625"/>
                <a:ext cx="393" cy="272"/>
              </a:xfrm>
              <a:custGeom>
                <a:avLst/>
                <a:gdLst/>
                <a:ahLst/>
                <a:cxnLst>
                  <a:cxn ang="0">
                    <a:pos x="272" y="201"/>
                  </a:cxn>
                  <a:cxn ang="0">
                    <a:pos x="357" y="250"/>
                  </a:cxn>
                  <a:cxn ang="0">
                    <a:pos x="366" y="254"/>
                  </a:cxn>
                  <a:cxn ang="0">
                    <a:pos x="375" y="254"/>
                  </a:cxn>
                  <a:cxn ang="0">
                    <a:pos x="384" y="250"/>
                  </a:cxn>
                  <a:cxn ang="0">
                    <a:pos x="388" y="241"/>
                  </a:cxn>
                  <a:cxn ang="0">
                    <a:pos x="393" y="232"/>
                  </a:cxn>
                  <a:cxn ang="0">
                    <a:pos x="393" y="223"/>
                  </a:cxn>
                  <a:cxn ang="0">
                    <a:pos x="388" y="214"/>
                  </a:cxn>
                  <a:cxn ang="0">
                    <a:pos x="384" y="210"/>
                  </a:cxn>
                  <a:cxn ang="0">
                    <a:pos x="295" y="156"/>
                  </a:cxn>
                  <a:cxn ang="0">
                    <a:pos x="339" y="129"/>
                  </a:cxn>
                  <a:cxn ang="0">
                    <a:pos x="348" y="125"/>
                  </a:cxn>
                  <a:cxn ang="0">
                    <a:pos x="353" y="116"/>
                  </a:cxn>
                  <a:cxn ang="0">
                    <a:pos x="353" y="107"/>
                  </a:cxn>
                  <a:cxn ang="0">
                    <a:pos x="353" y="98"/>
                  </a:cxn>
                  <a:cxn ang="0">
                    <a:pos x="344" y="94"/>
                  </a:cxn>
                  <a:cxn ang="0">
                    <a:pos x="339" y="89"/>
                  </a:cxn>
                  <a:cxn ang="0">
                    <a:pos x="330" y="89"/>
                  </a:cxn>
                  <a:cxn ang="0">
                    <a:pos x="321" y="89"/>
                  </a:cxn>
                  <a:cxn ang="0">
                    <a:pos x="254" y="129"/>
                  </a:cxn>
                  <a:cxn ang="0">
                    <a:pos x="196" y="94"/>
                  </a:cxn>
                  <a:cxn ang="0">
                    <a:pos x="281" y="49"/>
                  </a:cxn>
                  <a:cxn ang="0">
                    <a:pos x="290" y="40"/>
                  </a:cxn>
                  <a:cxn ang="0">
                    <a:pos x="295" y="31"/>
                  </a:cxn>
                  <a:cxn ang="0">
                    <a:pos x="295" y="26"/>
                  </a:cxn>
                  <a:cxn ang="0">
                    <a:pos x="295" y="18"/>
                  </a:cxn>
                  <a:cxn ang="0">
                    <a:pos x="290" y="9"/>
                  </a:cxn>
                  <a:cxn ang="0">
                    <a:pos x="281" y="4"/>
                  </a:cxn>
                  <a:cxn ang="0">
                    <a:pos x="272" y="4"/>
                  </a:cxn>
                  <a:cxn ang="0">
                    <a:pos x="263" y="9"/>
                  </a:cxn>
                  <a:cxn ang="0">
                    <a:pos x="152" y="71"/>
                  </a:cxn>
                  <a:cxn ang="0">
                    <a:pos x="27" y="0"/>
                  </a:cxn>
                  <a:cxn ang="0">
                    <a:pos x="0" y="44"/>
                  </a:cxn>
                  <a:cxn ang="0">
                    <a:pos x="125" y="116"/>
                  </a:cxn>
                  <a:cxn ang="0">
                    <a:pos x="125" y="250"/>
                  </a:cxn>
                  <a:cxn ang="0">
                    <a:pos x="125" y="259"/>
                  </a:cxn>
                  <a:cxn ang="0">
                    <a:pos x="129" y="263"/>
                  </a:cxn>
                  <a:cxn ang="0">
                    <a:pos x="138" y="268"/>
                  </a:cxn>
                  <a:cxn ang="0">
                    <a:pos x="143" y="272"/>
                  </a:cxn>
                  <a:cxn ang="0">
                    <a:pos x="152" y="272"/>
                  </a:cxn>
                  <a:cxn ang="0">
                    <a:pos x="161" y="268"/>
                  </a:cxn>
                  <a:cxn ang="0">
                    <a:pos x="165" y="259"/>
                  </a:cxn>
                  <a:cxn ang="0">
                    <a:pos x="165" y="250"/>
                  </a:cxn>
                  <a:cxn ang="0">
                    <a:pos x="170" y="143"/>
                  </a:cxn>
                  <a:cxn ang="0">
                    <a:pos x="228" y="178"/>
                  </a:cxn>
                  <a:cxn ang="0">
                    <a:pos x="223" y="254"/>
                  </a:cxn>
                  <a:cxn ang="0">
                    <a:pos x="228" y="263"/>
                  </a:cxn>
                  <a:cxn ang="0">
                    <a:pos x="232" y="268"/>
                  </a:cxn>
                  <a:cxn ang="0">
                    <a:pos x="237" y="272"/>
                  </a:cxn>
                  <a:cxn ang="0">
                    <a:pos x="245" y="272"/>
                  </a:cxn>
                  <a:cxn ang="0">
                    <a:pos x="254" y="272"/>
                  </a:cxn>
                  <a:cxn ang="0">
                    <a:pos x="259" y="268"/>
                  </a:cxn>
                  <a:cxn ang="0">
                    <a:pos x="263" y="263"/>
                  </a:cxn>
                  <a:cxn ang="0">
                    <a:pos x="268" y="254"/>
                  </a:cxn>
                  <a:cxn ang="0">
                    <a:pos x="272" y="201"/>
                  </a:cxn>
                </a:cxnLst>
                <a:rect l="0" t="0" r="r" b="b"/>
                <a:pathLst>
                  <a:path w="393" h="272">
                    <a:moveTo>
                      <a:pt x="272" y="201"/>
                    </a:moveTo>
                    <a:lnTo>
                      <a:pt x="357" y="250"/>
                    </a:lnTo>
                    <a:lnTo>
                      <a:pt x="366" y="254"/>
                    </a:lnTo>
                    <a:lnTo>
                      <a:pt x="375" y="254"/>
                    </a:lnTo>
                    <a:lnTo>
                      <a:pt x="384" y="250"/>
                    </a:lnTo>
                    <a:lnTo>
                      <a:pt x="388" y="241"/>
                    </a:lnTo>
                    <a:lnTo>
                      <a:pt x="393" y="232"/>
                    </a:lnTo>
                    <a:lnTo>
                      <a:pt x="393" y="223"/>
                    </a:lnTo>
                    <a:lnTo>
                      <a:pt x="388" y="214"/>
                    </a:lnTo>
                    <a:lnTo>
                      <a:pt x="384" y="210"/>
                    </a:lnTo>
                    <a:lnTo>
                      <a:pt x="295" y="156"/>
                    </a:lnTo>
                    <a:lnTo>
                      <a:pt x="339" y="129"/>
                    </a:lnTo>
                    <a:lnTo>
                      <a:pt x="348" y="125"/>
                    </a:lnTo>
                    <a:lnTo>
                      <a:pt x="353" y="116"/>
                    </a:lnTo>
                    <a:lnTo>
                      <a:pt x="353" y="107"/>
                    </a:lnTo>
                    <a:lnTo>
                      <a:pt x="353" y="98"/>
                    </a:lnTo>
                    <a:lnTo>
                      <a:pt x="344" y="94"/>
                    </a:lnTo>
                    <a:lnTo>
                      <a:pt x="339" y="89"/>
                    </a:lnTo>
                    <a:lnTo>
                      <a:pt x="330" y="89"/>
                    </a:lnTo>
                    <a:lnTo>
                      <a:pt x="321" y="89"/>
                    </a:lnTo>
                    <a:lnTo>
                      <a:pt x="254" y="129"/>
                    </a:lnTo>
                    <a:lnTo>
                      <a:pt x="196" y="94"/>
                    </a:lnTo>
                    <a:lnTo>
                      <a:pt x="281" y="49"/>
                    </a:lnTo>
                    <a:lnTo>
                      <a:pt x="290" y="40"/>
                    </a:lnTo>
                    <a:lnTo>
                      <a:pt x="295" y="31"/>
                    </a:lnTo>
                    <a:lnTo>
                      <a:pt x="295" y="26"/>
                    </a:lnTo>
                    <a:lnTo>
                      <a:pt x="295" y="18"/>
                    </a:lnTo>
                    <a:lnTo>
                      <a:pt x="290" y="9"/>
                    </a:lnTo>
                    <a:lnTo>
                      <a:pt x="281" y="4"/>
                    </a:lnTo>
                    <a:lnTo>
                      <a:pt x="272" y="4"/>
                    </a:lnTo>
                    <a:lnTo>
                      <a:pt x="263" y="9"/>
                    </a:lnTo>
                    <a:lnTo>
                      <a:pt x="152" y="71"/>
                    </a:lnTo>
                    <a:lnTo>
                      <a:pt x="27" y="0"/>
                    </a:lnTo>
                    <a:lnTo>
                      <a:pt x="0" y="44"/>
                    </a:lnTo>
                    <a:lnTo>
                      <a:pt x="125" y="116"/>
                    </a:lnTo>
                    <a:lnTo>
                      <a:pt x="125" y="250"/>
                    </a:lnTo>
                    <a:lnTo>
                      <a:pt x="125" y="259"/>
                    </a:lnTo>
                    <a:lnTo>
                      <a:pt x="129" y="263"/>
                    </a:lnTo>
                    <a:lnTo>
                      <a:pt x="138" y="268"/>
                    </a:lnTo>
                    <a:lnTo>
                      <a:pt x="143" y="272"/>
                    </a:lnTo>
                    <a:lnTo>
                      <a:pt x="152" y="272"/>
                    </a:lnTo>
                    <a:lnTo>
                      <a:pt x="161" y="268"/>
                    </a:lnTo>
                    <a:lnTo>
                      <a:pt x="165" y="259"/>
                    </a:lnTo>
                    <a:lnTo>
                      <a:pt x="165" y="250"/>
                    </a:lnTo>
                    <a:lnTo>
                      <a:pt x="170" y="143"/>
                    </a:lnTo>
                    <a:lnTo>
                      <a:pt x="228" y="178"/>
                    </a:lnTo>
                    <a:lnTo>
                      <a:pt x="223" y="254"/>
                    </a:lnTo>
                    <a:lnTo>
                      <a:pt x="228" y="263"/>
                    </a:lnTo>
                    <a:lnTo>
                      <a:pt x="232" y="268"/>
                    </a:lnTo>
                    <a:lnTo>
                      <a:pt x="237" y="272"/>
                    </a:lnTo>
                    <a:lnTo>
                      <a:pt x="245" y="272"/>
                    </a:lnTo>
                    <a:lnTo>
                      <a:pt x="254" y="272"/>
                    </a:lnTo>
                    <a:lnTo>
                      <a:pt x="259" y="268"/>
                    </a:lnTo>
                    <a:lnTo>
                      <a:pt x="263" y="263"/>
                    </a:lnTo>
                    <a:lnTo>
                      <a:pt x="268" y="254"/>
                    </a:lnTo>
                    <a:lnTo>
                      <a:pt x="272" y="20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hlink">
                      <a:gamma/>
                      <a:tint val="42353"/>
                      <a:invGamma/>
                    </a:schemeClr>
                  </a:gs>
                  <a:gs pos="100000">
                    <a:schemeClr val="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14" name="Freeform 42"/>
              <p:cNvSpPr/>
              <p:nvPr>
                <p:custDataLst>
                  <p:tags r:id="rId31"/>
                </p:custDataLst>
              </p:nvPr>
            </p:nvSpPr>
            <p:spPr bwMode="auto">
              <a:xfrm>
                <a:off x="1348" y="393"/>
                <a:ext cx="393" cy="277"/>
              </a:xfrm>
              <a:custGeom>
                <a:avLst/>
                <a:gdLst/>
                <a:ahLst/>
                <a:cxnLst>
                  <a:cxn ang="0">
                    <a:pos x="295" y="121"/>
                  </a:cxn>
                  <a:cxn ang="0">
                    <a:pos x="384" y="72"/>
                  </a:cxn>
                  <a:cxn ang="0">
                    <a:pos x="393" y="63"/>
                  </a:cxn>
                  <a:cxn ang="0">
                    <a:pos x="393" y="54"/>
                  </a:cxn>
                  <a:cxn ang="0">
                    <a:pos x="393" y="49"/>
                  </a:cxn>
                  <a:cxn ang="0">
                    <a:pos x="393" y="40"/>
                  </a:cxn>
                  <a:cxn ang="0">
                    <a:pos x="384" y="31"/>
                  </a:cxn>
                  <a:cxn ang="0">
                    <a:pos x="379" y="27"/>
                  </a:cxn>
                  <a:cxn ang="0">
                    <a:pos x="370" y="27"/>
                  </a:cxn>
                  <a:cxn ang="0">
                    <a:pos x="357" y="27"/>
                  </a:cxn>
                  <a:cxn ang="0">
                    <a:pos x="268" y="81"/>
                  </a:cxn>
                  <a:cxn ang="0">
                    <a:pos x="268" y="27"/>
                  </a:cxn>
                  <a:cxn ang="0">
                    <a:pos x="268" y="14"/>
                  </a:cxn>
                  <a:cxn ang="0">
                    <a:pos x="263" y="9"/>
                  </a:cxn>
                  <a:cxn ang="0">
                    <a:pos x="254" y="5"/>
                  </a:cxn>
                  <a:cxn ang="0">
                    <a:pos x="250" y="0"/>
                  </a:cxn>
                  <a:cxn ang="0">
                    <a:pos x="241" y="5"/>
                  </a:cxn>
                  <a:cxn ang="0">
                    <a:pos x="232" y="5"/>
                  </a:cxn>
                  <a:cxn ang="0">
                    <a:pos x="228" y="14"/>
                  </a:cxn>
                  <a:cxn ang="0">
                    <a:pos x="228" y="23"/>
                  </a:cxn>
                  <a:cxn ang="0">
                    <a:pos x="228" y="99"/>
                  </a:cxn>
                  <a:cxn ang="0">
                    <a:pos x="170" y="134"/>
                  </a:cxn>
                  <a:cxn ang="0">
                    <a:pos x="170" y="36"/>
                  </a:cxn>
                  <a:cxn ang="0">
                    <a:pos x="170" y="27"/>
                  </a:cxn>
                  <a:cxn ang="0">
                    <a:pos x="165" y="18"/>
                  </a:cxn>
                  <a:cxn ang="0">
                    <a:pos x="156" y="14"/>
                  </a:cxn>
                  <a:cxn ang="0">
                    <a:pos x="147" y="9"/>
                  </a:cxn>
                  <a:cxn ang="0">
                    <a:pos x="138" y="9"/>
                  </a:cxn>
                  <a:cxn ang="0">
                    <a:pos x="134" y="14"/>
                  </a:cxn>
                  <a:cxn ang="0">
                    <a:pos x="129" y="23"/>
                  </a:cxn>
                  <a:cxn ang="0">
                    <a:pos x="125" y="31"/>
                  </a:cxn>
                  <a:cxn ang="0">
                    <a:pos x="125" y="161"/>
                  </a:cxn>
                  <a:cxn ang="0">
                    <a:pos x="0" y="233"/>
                  </a:cxn>
                  <a:cxn ang="0">
                    <a:pos x="27" y="277"/>
                  </a:cxn>
                  <a:cxn ang="0">
                    <a:pos x="152" y="206"/>
                  </a:cxn>
                  <a:cxn ang="0">
                    <a:pos x="268" y="273"/>
                  </a:cxn>
                  <a:cxn ang="0">
                    <a:pos x="272" y="277"/>
                  </a:cxn>
                  <a:cxn ang="0">
                    <a:pos x="281" y="277"/>
                  </a:cxn>
                  <a:cxn ang="0">
                    <a:pos x="290" y="273"/>
                  </a:cxn>
                  <a:cxn ang="0">
                    <a:pos x="295" y="268"/>
                  </a:cxn>
                  <a:cxn ang="0">
                    <a:pos x="299" y="259"/>
                  </a:cxn>
                  <a:cxn ang="0">
                    <a:pos x="299" y="251"/>
                  </a:cxn>
                  <a:cxn ang="0">
                    <a:pos x="295" y="242"/>
                  </a:cxn>
                  <a:cxn ang="0">
                    <a:pos x="286" y="237"/>
                  </a:cxn>
                  <a:cxn ang="0">
                    <a:pos x="196" y="179"/>
                  </a:cxn>
                  <a:cxn ang="0">
                    <a:pos x="254" y="148"/>
                  </a:cxn>
                  <a:cxn ang="0">
                    <a:pos x="321" y="188"/>
                  </a:cxn>
                  <a:cxn ang="0">
                    <a:pos x="330" y="192"/>
                  </a:cxn>
                  <a:cxn ang="0">
                    <a:pos x="335" y="192"/>
                  </a:cxn>
                  <a:cxn ang="0">
                    <a:pos x="344" y="188"/>
                  </a:cxn>
                  <a:cxn ang="0">
                    <a:pos x="348" y="179"/>
                  </a:cxn>
                  <a:cxn ang="0">
                    <a:pos x="348" y="175"/>
                  </a:cxn>
                  <a:cxn ang="0">
                    <a:pos x="348" y="166"/>
                  </a:cxn>
                  <a:cxn ang="0">
                    <a:pos x="348" y="157"/>
                  </a:cxn>
                  <a:cxn ang="0">
                    <a:pos x="339" y="152"/>
                  </a:cxn>
                  <a:cxn ang="0">
                    <a:pos x="295" y="121"/>
                  </a:cxn>
                </a:cxnLst>
                <a:rect l="0" t="0" r="r" b="b"/>
                <a:pathLst>
                  <a:path w="393" h="277">
                    <a:moveTo>
                      <a:pt x="295" y="121"/>
                    </a:moveTo>
                    <a:lnTo>
                      <a:pt x="384" y="72"/>
                    </a:lnTo>
                    <a:lnTo>
                      <a:pt x="393" y="63"/>
                    </a:lnTo>
                    <a:lnTo>
                      <a:pt x="393" y="54"/>
                    </a:lnTo>
                    <a:lnTo>
                      <a:pt x="393" y="49"/>
                    </a:lnTo>
                    <a:lnTo>
                      <a:pt x="393" y="40"/>
                    </a:lnTo>
                    <a:lnTo>
                      <a:pt x="384" y="31"/>
                    </a:lnTo>
                    <a:lnTo>
                      <a:pt x="379" y="27"/>
                    </a:lnTo>
                    <a:lnTo>
                      <a:pt x="370" y="27"/>
                    </a:lnTo>
                    <a:lnTo>
                      <a:pt x="357" y="27"/>
                    </a:lnTo>
                    <a:lnTo>
                      <a:pt x="268" y="81"/>
                    </a:lnTo>
                    <a:lnTo>
                      <a:pt x="268" y="27"/>
                    </a:lnTo>
                    <a:lnTo>
                      <a:pt x="268" y="14"/>
                    </a:lnTo>
                    <a:lnTo>
                      <a:pt x="263" y="9"/>
                    </a:lnTo>
                    <a:lnTo>
                      <a:pt x="254" y="5"/>
                    </a:lnTo>
                    <a:lnTo>
                      <a:pt x="250" y="0"/>
                    </a:lnTo>
                    <a:lnTo>
                      <a:pt x="241" y="5"/>
                    </a:lnTo>
                    <a:lnTo>
                      <a:pt x="232" y="5"/>
                    </a:lnTo>
                    <a:lnTo>
                      <a:pt x="228" y="14"/>
                    </a:lnTo>
                    <a:lnTo>
                      <a:pt x="228" y="23"/>
                    </a:lnTo>
                    <a:lnTo>
                      <a:pt x="228" y="99"/>
                    </a:lnTo>
                    <a:lnTo>
                      <a:pt x="170" y="134"/>
                    </a:lnTo>
                    <a:lnTo>
                      <a:pt x="170" y="36"/>
                    </a:lnTo>
                    <a:lnTo>
                      <a:pt x="170" y="27"/>
                    </a:lnTo>
                    <a:lnTo>
                      <a:pt x="165" y="18"/>
                    </a:lnTo>
                    <a:lnTo>
                      <a:pt x="156" y="14"/>
                    </a:lnTo>
                    <a:lnTo>
                      <a:pt x="147" y="9"/>
                    </a:lnTo>
                    <a:lnTo>
                      <a:pt x="138" y="9"/>
                    </a:lnTo>
                    <a:lnTo>
                      <a:pt x="134" y="14"/>
                    </a:lnTo>
                    <a:lnTo>
                      <a:pt x="129" y="23"/>
                    </a:lnTo>
                    <a:lnTo>
                      <a:pt x="125" y="31"/>
                    </a:lnTo>
                    <a:lnTo>
                      <a:pt x="125" y="161"/>
                    </a:lnTo>
                    <a:lnTo>
                      <a:pt x="0" y="233"/>
                    </a:lnTo>
                    <a:lnTo>
                      <a:pt x="27" y="277"/>
                    </a:lnTo>
                    <a:lnTo>
                      <a:pt x="152" y="206"/>
                    </a:lnTo>
                    <a:lnTo>
                      <a:pt x="268" y="273"/>
                    </a:lnTo>
                    <a:lnTo>
                      <a:pt x="272" y="277"/>
                    </a:lnTo>
                    <a:lnTo>
                      <a:pt x="281" y="277"/>
                    </a:lnTo>
                    <a:lnTo>
                      <a:pt x="290" y="273"/>
                    </a:lnTo>
                    <a:lnTo>
                      <a:pt x="295" y="268"/>
                    </a:lnTo>
                    <a:lnTo>
                      <a:pt x="299" y="259"/>
                    </a:lnTo>
                    <a:lnTo>
                      <a:pt x="299" y="251"/>
                    </a:lnTo>
                    <a:lnTo>
                      <a:pt x="295" y="242"/>
                    </a:lnTo>
                    <a:lnTo>
                      <a:pt x="286" y="237"/>
                    </a:lnTo>
                    <a:lnTo>
                      <a:pt x="196" y="179"/>
                    </a:lnTo>
                    <a:lnTo>
                      <a:pt x="254" y="148"/>
                    </a:lnTo>
                    <a:lnTo>
                      <a:pt x="321" y="188"/>
                    </a:lnTo>
                    <a:lnTo>
                      <a:pt x="330" y="192"/>
                    </a:lnTo>
                    <a:lnTo>
                      <a:pt x="335" y="192"/>
                    </a:lnTo>
                    <a:lnTo>
                      <a:pt x="344" y="188"/>
                    </a:lnTo>
                    <a:lnTo>
                      <a:pt x="348" y="179"/>
                    </a:lnTo>
                    <a:lnTo>
                      <a:pt x="348" y="175"/>
                    </a:lnTo>
                    <a:lnTo>
                      <a:pt x="348" y="166"/>
                    </a:lnTo>
                    <a:lnTo>
                      <a:pt x="348" y="157"/>
                    </a:lnTo>
                    <a:lnTo>
                      <a:pt x="339" y="152"/>
                    </a:lnTo>
                    <a:lnTo>
                      <a:pt x="295" y="121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hlink">
                      <a:gamma/>
                      <a:tint val="42353"/>
                      <a:invGamma/>
                    </a:schemeClr>
                  </a:gs>
                  <a:gs pos="100000">
                    <a:schemeClr val="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05515" name="Freeform 43"/>
              <p:cNvSpPr/>
              <p:nvPr>
                <p:custDataLst>
                  <p:tags r:id="rId32"/>
                </p:custDataLst>
              </p:nvPr>
            </p:nvSpPr>
            <p:spPr bwMode="auto">
              <a:xfrm>
                <a:off x="1233" y="536"/>
                <a:ext cx="262" cy="227"/>
              </a:xfrm>
              <a:custGeom>
                <a:avLst/>
                <a:gdLst/>
                <a:ahLst/>
                <a:cxnLst>
                  <a:cxn ang="0">
                    <a:pos x="0" y="116"/>
                  </a:cxn>
                  <a:cxn ang="0">
                    <a:pos x="49" y="67"/>
                  </a:cxn>
                  <a:cxn ang="0">
                    <a:pos x="67" y="0"/>
                  </a:cxn>
                  <a:cxn ang="0">
                    <a:pos x="134" y="23"/>
                  </a:cxn>
                  <a:cxn ang="0">
                    <a:pos x="201" y="0"/>
                  </a:cxn>
                  <a:cxn ang="0">
                    <a:pos x="214" y="67"/>
                  </a:cxn>
                  <a:cxn ang="0">
                    <a:pos x="263" y="116"/>
                  </a:cxn>
                  <a:cxn ang="0">
                    <a:pos x="214" y="161"/>
                  </a:cxn>
                  <a:cxn ang="0">
                    <a:pos x="201" y="228"/>
                  </a:cxn>
                  <a:cxn ang="0">
                    <a:pos x="134" y="210"/>
                  </a:cxn>
                  <a:cxn ang="0">
                    <a:pos x="67" y="228"/>
                  </a:cxn>
                  <a:cxn ang="0">
                    <a:pos x="49" y="161"/>
                  </a:cxn>
                  <a:cxn ang="0">
                    <a:pos x="0" y="116"/>
                  </a:cxn>
                </a:cxnLst>
                <a:rect l="0" t="0" r="r" b="b"/>
                <a:pathLst>
                  <a:path w="263" h="228">
                    <a:moveTo>
                      <a:pt x="0" y="116"/>
                    </a:moveTo>
                    <a:lnTo>
                      <a:pt x="49" y="67"/>
                    </a:lnTo>
                    <a:lnTo>
                      <a:pt x="67" y="0"/>
                    </a:lnTo>
                    <a:lnTo>
                      <a:pt x="134" y="23"/>
                    </a:lnTo>
                    <a:lnTo>
                      <a:pt x="201" y="0"/>
                    </a:lnTo>
                    <a:lnTo>
                      <a:pt x="214" y="67"/>
                    </a:lnTo>
                    <a:lnTo>
                      <a:pt x="263" y="116"/>
                    </a:lnTo>
                    <a:lnTo>
                      <a:pt x="214" y="161"/>
                    </a:lnTo>
                    <a:lnTo>
                      <a:pt x="201" y="228"/>
                    </a:lnTo>
                    <a:lnTo>
                      <a:pt x="134" y="210"/>
                    </a:lnTo>
                    <a:lnTo>
                      <a:pt x="67" y="228"/>
                    </a:lnTo>
                    <a:lnTo>
                      <a:pt x="49" y="161"/>
                    </a:lnTo>
                    <a:lnTo>
                      <a:pt x="0" y="116"/>
                    </a:lnTo>
                    <a:close/>
                  </a:path>
                </a:pathLst>
              </a:custGeom>
              <a:gradFill rotWithShape="1">
                <a:gsLst>
                  <a:gs pos="0">
                    <a:schemeClr val="hlink">
                      <a:gamma/>
                      <a:tint val="42353"/>
                      <a:invGamma/>
                    </a:schemeClr>
                  </a:gs>
                  <a:gs pos="100000">
                    <a:schemeClr val="hlink"/>
                  </a:gs>
                </a:gsLst>
                <a:path path="rect">
                  <a:fillToRect l="50000" t="50000" r="50000" b="50000"/>
                </a:path>
              </a:gradFill>
              <a:ln w="9525">
                <a:noFill/>
                <a:round/>
              </a:ln>
            </p:spPr>
            <p:txBody>
              <a:bodyPr/>
              <a:lstStyle/>
              <a:p>
                <a:pPr marL="0" marR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 pitchFamily="34" charset="0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31763" name="Rectangle 44"/>
            <p:cNvSpPr/>
            <p:nvPr>
              <p:custDataLst>
                <p:tags r:id="rId33"/>
              </p:custDataLst>
            </p:nvPr>
          </p:nvSpPr>
          <p:spPr>
            <a:xfrm>
              <a:off x="1857" y="1296"/>
              <a:ext cx="1907" cy="32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>
              <a:lvl1pPr marL="342900" indent="-342900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fontAlgn="base">
                <a:spcBef>
                  <a:spcPct val="20000"/>
                </a:spcBef>
                <a:spcAft>
                  <a:spcPct val="0"/>
                </a:spcAft>
                <a:buChar char="–"/>
                <a:defRPr sz="2800">
                  <a:solidFill>
                    <a:schemeClr val="tx1"/>
                  </a:solidFill>
                  <a:latin typeface="+mn-lt"/>
                  <a:ea typeface="+mn-ea"/>
                </a:defRPr>
              </a:lvl2pPr>
              <a:lvl3pPr marL="1143000" indent="-228600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2400">
                  <a:solidFill>
                    <a:schemeClr val="tx1"/>
                  </a:solidFill>
                  <a:latin typeface="+mn-lt"/>
                  <a:ea typeface="+mn-ea"/>
                </a:defRPr>
              </a:lvl3pPr>
              <a:lvl4pPr marL="1600200" indent="-228600" algn="l" rtl="0" fontAlgn="base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4pPr>
              <a:lvl5pPr marL="2057400" indent="-228600" algn="l" rtl="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+mn-ea"/>
                </a:defRPr>
              </a:lvl5pPr>
            </a:lstStyle>
            <a:p>
              <a:pPr marL="0" lvl="0" indent="0" algn="ctr">
                <a:spcBef>
                  <a:spcPct val="0"/>
                </a:spcBef>
                <a:buNone/>
              </a:pPr>
              <a:r>
                <a:rPr lang="zh-CN" altLang="en-US" sz="2800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文献计量可以提供</a:t>
              </a:r>
              <a:endParaRPr lang="en-US" altLang="zh-CN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764" name="Line 45"/>
            <p:cNvSpPr/>
            <p:nvPr>
              <p:custDataLst>
                <p:tags r:id="rId34"/>
              </p:custDataLst>
            </p:nvPr>
          </p:nvSpPr>
          <p:spPr>
            <a:xfrm>
              <a:off x="1776" y="1584"/>
              <a:ext cx="2064" cy="0"/>
            </a:xfrm>
            <a:prstGeom prst="line">
              <a:avLst/>
            </a:prstGeom>
            <a:ln w="9525" cap="flat" cmpd="sng">
              <a:solidFill>
                <a:srgbClr val="99CCFF"/>
              </a:solidFill>
              <a:prstDash val="solid"/>
              <a:headEnd type="none" w="med" len="med"/>
              <a:tailEnd type="none" w="med" len="med"/>
            </a:ln>
          </p:spPr>
        </p:sp>
      </p:grpSp>
      <p:sp>
        <p:nvSpPr>
          <p:cNvPr id="2" name="Rectangle 44"/>
          <p:cNvSpPr/>
          <p:nvPr>
            <p:custDataLst>
              <p:tags r:id="rId35"/>
            </p:custDataLst>
          </p:nvPr>
        </p:nvSpPr>
        <p:spPr>
          <a:xfrm>
            <a:off x="1854200" y="4627880"/>
            <a:ext cx="4010025" cy="52451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noAutofit/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>
              <a:spcBef>
                <a:spcPct val="0"/>
              </a:spcBef>
              <a:buNone/>
            </a:pPr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客观可靠的文献分析</a:t>
            </a:r>
            <a:endParaRPr lang="zh-CN" altLang="en-US" sz="28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Line 45"/>
          <p:cNvSpPr/>
          <p:nvPr>
            <p:custDataLst>
              <p:tags r:id="rId36"/>
            </p:custDataLst>
          </p:nvPr>
        </p:nvSpPr>
        <p:spPr>
          <a:xfrm>
            <a:off x="1903730" y="5085080"/>
            <a:ext cx="3475355" cy="635"/>
          </a:xfrm>
          <a:prstGeom prst="line">
            <a:avLst/>
          </a:prstGeom>
          <a:ln w="9525" cap="flat" cmpd="sng">
            <a:solidFill>
              <a:srgbClr val="99CCFF"/>
            </a:solidFill>
            <a:prstDash val="solid"/>
            <a:headEnd type="none" w="med" len="med"/>
            <a:tailEnd type="none" w="med" len="med"/>
          </a:ln>
        </p:spPr>
      </p:sp>
      <p:pic>
        <p:nvPicPr>
          <p:cNvPr id="6" name="图片 5"/>
          <p:cNvPicPr>
            <a:picLocks noChangeAspect="1"/>
          </p:cNvPicPr>
          <p:nvPr>
            <p:custDataLst>
              <p:tags r:id="rId37"/>
            </p:custDataLst>
          </p:nvPr>
        </p:nvPicPr>
        <p:blipFill>
          <a:blip r:embed="rId38"/>
          <a:stretch>
            <a:fillRect/>
          </a:stretch>
        </p:blipFill>
        <p:spPr>
          <a:xfrm>
            <a:off x="6533515" y="2281555"/>
            <a:ext cx="4453890" cy="318071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Data  Analysis</a:t>
            </a:r>
            <a:endParaRPr lang="en-US" altLang="zh-CN"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990600"/>
            <a:ext cx="12191365" cy="586803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601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9625" cy="76501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" name="矩形 9"/>
          <p:cNvSpPr/>
          <p:nvPr/>
        </p:nvSpPr>
        <p:spPr>
          <a:xfrm>
            <a:off x="4237990" y="264160"/>
            <a:ext cx="7553960" cy="2756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75000"/>
                  </a:schemeClr>
                </a:solidFill>
              </a14:hiddenFill>
            </a:ext>
          </a:extLst>
        </p:spPr>
        <p:txBody>
          <a:bodyPr wrap="square">
            <a:noAutofit/>
            <a:scene3d>
              <a:camera prst="orthographicFront"/>
              <a:lightRig rig="threePt" dir="t"/>
            </a:scene3d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7200" b="0" i="0" u="none" strike="noStrike" kern="1200" cap="none" spc="0" normalizeH="0" baseline="0" noProof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THANKS </a:t>
            </a:r>
            <a:endParaRPr kumimoji="0" lang="en-US" altLang="zh-CN" sz="7200" b="0" i="0" u="none" strike="noStrike" kern="1200" cap="none" spc="0" normalizeH="0" baseline="0" noProof="0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7200" b="0" i="0" u="none" strike="noStrike" kern="1200" cap="none" spc="0" normalizeH="0" baseline="0" noProof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FOR YOUR ATTENTION</a:t>
            </a:r>
            <a:endParaRPr kumimoji="0" lang="en-US" altLang="zh-CN" sz="7200" b="0" i="0" u="none" strike="noStrike" kern="1200" cap="none" spc="0" normalizeH="0" baseline="0" noProof="0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7425055" y="5034915"/>
            <a:ext cx="4366895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00"/>
                </a:solidFill>
              </a14:hiddenFill>
            </a:ext>
          </a:extLst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 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WANG WENJUAN</a:t>
            </a:r>
            <a:endParaRPr kumimoji="0" lang="en-US" altLang="zh-CN" sz="32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ZHU  LIDI </a:t>
            </a:r>
            <a:r>
              <a:rPr kumimoji="0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 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矩形 6"/>
          <p:cNvSpPr/>
          <p:nvPr>
            <p:custDataLst>
              <p:tags r:id="rId1"/>
            </p:custDataLst>
          </p:nvPr>
        </p:nvSpPr>
        <p:spPr>
          <a:xfrm rot="2700000">
            <a:off x="2546350" y="28733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04" name="文本框 12"/>
          <p:cNvSpPr txBox="1"/>
          <p:nvPr>
            <p:custDataLst>
              <p:tags r:id="rId2"/>
            </p:custDataLst>
          </p:nvPr>
        </p:nvSpPr>
        <p:spPr>
          <a:xfrm>
            <a:off x="4359275" y="93980"/>
            <a:ext cx="724916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en-US" altLang="zh-CN" sz="54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 use R ?</a:t>
            </a:r>
            <a:endParaRPr lang="en-US" altLang="zh-CN" sz="54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3"/>
            </p:custDataLst>
          </p:nvPr>
        </p:nvCxnSpPr>
        <p:spPr>
          <a:xfrm>
            <a:off x="4178935" y="97155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692" name="AutoShape 3"/>
          <p:cNvSpPr/>
          <p:nvPr>
            <p:custDataLst>
              <p:tags r:id="rId4"/>
            </p:custDataLst>
          </p:nvPr>
        </p:nvSpPr>
        <p:spPr>
          <a:xfrm>
            <a:off x="2205990" y="2281555"/>
            <a:ext cx="3780155" cy="4132580"/>
          </a:xfrm>
          <a:prstGeom prst="roundRect">
            <a:avLst>
              <a:gd name="adj" fmla="val 6903"/>
            </a:avLst>
          </a:prstGeom>
          <a:noFill/>
          <a:ln>
            <a:solidFill>
              <a:schemeClr val="accent2"/>
            </a:solidFill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zh-CN" sz="1800" dirty="0"/>
          </a:p>
        </p:txBody>
      </p:sp>
      <p:sp>
        <p:nvSpPr>
          <p:cNvPr id="114695" name="AutoShape 9"/>
          <p:cNvSpPr/>
          <p:nvPr>
            <p:custDataLst>
              <p:tags r:id="rId5"/>
            </p:custDataLst>
          </p:nvPr>
        </p:nvSpPr>
        <p:spPr>
          <a:xfrm>
            <a:off x="6337300" y="2277110"/>
            <a:ext cx="4003675" cy="4131945"/>
          </a:xfrm>
          <a:prstGeom prst="roundRect">
            <a:avLst>
              <a:gd name="adj" fmla="val 6903"/>
            </a:avLst>
          </a:prstGeom>
          <a:solidFill>
            <a:schemeClr val="bg1"/>
          </a:solidFill>
          <a:ln w="38100" cap="flat" cmpd="sng">
            <a:solidFill>
              <a:schemeClr val="hlink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zh-CN" sz="1800" dirty="0"/>
          </a:p>
        </p:txBody>
      </p:sp>
      <p:sp>
        <p:nvSpPr>
          <p:cNvPr id="3" name="文本框 2"/>
          <p:cNvSpPr txBox="1"/>
          <p:nvPr/>
        </p:nvSpPr>
        <p:spPr>
          <a:xfrm>
            <a:off x="2661285" y="2768600"/>
            <a:ext cx="2780665" cy="10172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1.R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语言是专业的统计学开发环境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6"/>
            </p:custDataLst>
          </p:nvPr>
        </p:nvSpPr>
        <p:spPr>
          <a:xfrm>
            <a:off x="2746375" y="4542155"/>
            <a:ext cx="27609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2.B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ibliometrix提供了强大的文献分析能力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0" y="-31115"/>
            <a:ext cx="2205990" cy="22980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593840" y="2482850"/>
            <a:ext cx="3746500" cy="39262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Bibliometrix包提供了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结构化分析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时间发展趋势分析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研究主题识别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学科边界识别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知识图谱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2790" y="187325"/>
            <a:ext cx="10515600" cy="818515"/>
          </a:xfrm>
        </p:spPr>
        <p:txBody>
          <a:bodyPr/>
          <a:p>
            <a:pPr algn="ctr" fontAlgn="base">
              <a:lnSpc>
                <a:spcPct val="100000"/>
              </a:lnSpc>
              <a:buClrTx/>
              <a:buSzTx/>
              <a:buFontTx/>
            </a:pPr>
            <a:r>
              <a:rPr lang="en-US" altLang="zh-CN" sz="36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Literature Metrics Process</a:t>
            </a:r>
            <a:endParaRPr lang="en-US" altLang="zh-CN" sz="36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3380" y="1005840"/>
            <a:ext cx="11105515" cy="5412105"/>
          </a:xfrm>
          <a:prstGeom prst="rect">
            <a:avLst/>
          </a:prstGeom>
        </p:spPr>
      </p:pic>
      <p:cxnSp>
        <p:nvCxnSpPr>
          <p:cNvPr id="15" name="直接连接符 14"/>
          <p:cNvCxnSpPr/>
          <p:nvPr>
            <p:custDataLst>
              <p:tags r:id="rId2"/>
            </p:custDataLst>
          </p:nvPr>
        </p:nvCxnSpPr>
        <p:spPr>
          <a:xfrm flipV="1">
            <a:off x="539115" y="870585"/>
            <a:ext cx="10814685" cy="2032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5080"/>
            <a:ext cx="3262630" cy="1915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 rot="2700000">
            <a:off x="2546350" y="28733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04" name="文本框 12"/>
          <p:cNvSpPr txBox="1"/>
          <p:nvPr>
            <p:custDataLst>
              <p:tags r:id="rId4"/>
            </p:custDataLst>
          </p:nvPr>
        </p:nvSpPr>
        <p:spPr>
          <a:xfrm>
            <a:off x="4030345" y="49530"/>
            <a:ext cx="5739130" cy="82994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zh-CN" altLang="en-US" sz="48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一、研究设计</a:t>
            </a:r>
            <a:endParaRPr lang="zh-CN" altLang="en-US" sz="48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>
            <p:custDataLst>
              <p:tags r:id="rId5"/>
            </p:custDataLst>
          </p:nvPr>
        </p:nvCxnSpPr>
        <p:spPr>
          <a:xfrm>
            <a:off x="4178935" y="97155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50" name="页脚占位符 3"/>
          <p:cNvSpPr txBox="1">
            <a:spLocks noGrp="1"/>
          </p:cNvSpPr>
          <p:nvPr>
            <p:custDataLst>
              <p:tags r:id="rId6"/>
            </p:custDataLst>
          </p:nvPr>
        </p:nvSpPr>
        <p:spPr>
          <a:xfrm>
            <a:off x="8171498" y="6737985"/>
            <a:ext cx="2133600" cy="244475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r>
              <a:rPr lang="en-US" altLang="zh-CN" sz="1800" dirty="0"/>
              <a:t>   </a:t>
            </a:r>
            <a:endParaRPr lang="en-US" altLang="zh-CN" sz="1800" dirty="0"/>
          </a:p>
          <a:p>
            <a:pPr marL="0" lvl="0" indent="0" eaLnBrk="1" hangingPunct="1">
              <a:spcBef>
                <a:spcPct val="0"/>
              </a:spcBef>
              <a:buNone/>
            </a:pPr>
            <a:r>
              <a:rPr lang="en-US" altLang="zh-CN" sz="1800" dirty="0"/>
              <a:t>   </a:t>
            </a:r>
            <a:endParaRPr lang="en-US" altLang="zh-CN" sz="1800" dirty="0"/>
          </a:p>
        </p:txBody>
      </p:sp>
      <p:sp>
        <p:nvSpPr>
          <p:cNvPr id="108546" name="Freeform 2"/>
          <p:cNvSpPr/>
          <p:nvPr>
            <p:custDataLst>
              <p:tags r:id="rId7"/>
            </p:custDataLst>
          </p:nvPr>
        </p:nvSpPr>
        <p:spPr bwMode="gray">
          <a:xfrm>
            <a:off x="7352348" y="2391410"/>
            <a:ext cx="2160588" cy="2232025"/>
          </a:xfrm>
          <a:custGeom>
            <a:avLst/>
            <a:gdLst/>
            <a:ahLst/>
            <a:cxnLst>
              <a:cxn ang="0">
                <a:pos x="264" y="20"/>
              </a:cxn>
              <a:cxn ang="0">
                <a:pos x="286" y="52"/>
              </a:cxn>
              <a:cxn ang="0">
                <a:pos x="242" y="68"/>
              </a:cxn>
              <a:cxn ang="0">
                <a:pos x="202" y="72"/>
              </a:cxn>
              <a:cxn ang="0">
                <a:pos x="194" y="102"/>
              </a:cxn>
              <a:cxn ang="0">
                <a:pos x="140" y="114"/>
              </a:cxn>
              <a:cxn ang="0">
                <a:pos x="116" y="136"/>
              </a:cxn>
              <a:cxn ang="0">
                <a:pos x="84" y="164"/>
              </a:cxn>
              <a:cxn ang="0">
                <a:pos x="76" y="182"/>
              </a:cxn>
              <a:cxn ang="0">
                <a:pos x="60" y="224"/>
              </a:cxn>
              <a:cxn ang="0">
                <a:pos x="42" y="272"/>
              </a:cxn>
              <a:cxn ang="0">
                <a:pos x="24" y="296"/>
              </a:cxn>
              <a:cxn ang="0">
                <a:pos x="12" y="330"/>
              </a:cxn>
              <a:cxn ang="0">
                <a:pos x="16" y="352"/>
              </a:cxn>
              <a:cxn ang="0">
                <a:pos x="6" y="396"/>
              </a:cxn>
              <a:cxn ang="0">
                <a:pos x="30" y="420"/>
              </a:cxn>
              <a:cxn ang="0">
                <a:pos x="22" y="448"/>
              </a:cxn>
              <a:cxn ang="0">
                <a:pos x="38" y="472"/>
              </a:cxn>
              <a:cxn ang="0">
                <a:pos x="64" y="500"/>
              </a:cxn>
              <a:cxn ang="0">
                <a:pos x="76" y="546"/>
              </a:cxn>
              <a:cxn ang="0">
                <a:pos x="126" y="572"/>
              </a:cxn>
              <a:cxn ang="0">
                <a:pos x="130" y="602"/>
              </a:cxn>
              <a:cxn ang="0">
                <a:pos x="170" y="614"/>
              </a:cxn>
              <a:cxn ang="0">
                <a:pos x="188" y="636"/>
              </a:cxn>
              <a:cxn ang="0">
                <a:pos x="212" y="644"/>
              </a:cxn>
              <a:cxn ang="0">
                <a:pos x="238" y="662"/>
              </a:cxn>
              <a:cxn ang="0">
                <a:pos x="280" y="668"/>
              </a:cxn>
              <a:cxn ang="0">
                <a:pos x="300" y="676"/>
              </a:cxn>
              <a:cxn ang="0">
                <a:pos x="330" y="688"/>
              </a:cxn>
              <a:cxn ang="0">
                <a:pos x="350" y="694"/>
              </a:cxn>
              <a:cxn ang="0">
                <a:pos x="392" y="718"/>
              </a:cxn>
              <a:cxn ang="0">
                <a:pos x="398" y="686"/>
              </a:cxn>
              <a:cxn ang="0">
                <a:pos x="428" y="688"/>
              </a:cxn>
              <a:cxn ang="0">
                <a:pos x="504" y="660"/>
              </a:cxn>
              <a:cxn ang="0">
                <a:pos x="534" y="656"/>
              </a:cxn>
              <a:cxn ang="0">
                <a:pos x="550" y="644"/>
              </a:cxn>
              <a:cxn ang="0">
                <a:pos x="570" y="612"/>
              </a:cxn>
              <a:cxn ang="0">
                <a:pos x="612" y="586"/>
              </a:cxn>
              <a:cxn ang="0">
                <a:pos x="630" y="554"/>
              </a:cxn>
              <a:cxn ang="0">
                <a:pos x="656" y="520"/>
              </a:cxn>
              <a:cxn ang="0">
                <a:pos x="682" y="492"/>
              </a:cxn>
              <a:cxn ang="0">
                <a:pos x="692" y="466"/>
              </a:cxn>
              <a:cxn ang="0">
                <a:pos x="696" y="410"/>
              </a:cxn>
              <a:cxn ang="0">
                <a:pos x="734" y="352"/>
              </a:cxn>
              <a:cxn ang="0">
                <a:pos x="718" y="316"/>
              </a:cxn>
              <a:cxn ang="0">
                <a:pos x="710" y="292"/>
              </a:cxn>
              <a:cxn ang="0">
                <a:pos x="698" y="258"/>
              </a:cxn>
              <a:cxn ang="0">
                <a:pos x="678" y="212"/>
              </a:cxn>
              <a:cxn ang="0">
                <a:pos x="654" y="182"/>
              </a:cxn>
              <a:cxn ang="0">
                <a:pos x="632" y="154"/>
              </a:cxn>
              <a:cxn ang="0">
                <a:pos x="612" y="104"/>
              </a:cxn>
              <a:cxn ang="0">
                <a:pos x="592" y="108"/>
              </a:cxn>
              <a:cxn ang="0">
                <a:pos x="548" y="100"/>
              </a:cxn>
              <a:cxn ang="0">
                <a:pos x="508" y="22"/>
              </a:cxn>
              <a:cxn ang="0">
                <a:pos x="456" y="48"/>
              </a:cxn>
              <a:cxn ang="0">
                <a:pos x="430" y="46"/>
              </a:cxn>
              <a:cxn ang="0">
                <a:pos x="370" y="10"/>
              </a:cxn>
              <a:cxn ang="0">
                <a:pos x="348" y="10"/>
              </a:cxn>
              <a:cxn ang="0">
                <a:pos x="326" y="28"/>
              </a:cxn>
              <a:cxn ang="0">
                <a:pos x="294" y="42"/>
              </a:cxn>
              <a:cxn ang="0">
                <a:pos x="256" y="12"/>
              </a:cxn>
            </a:cxnLst>
            <a:rect l="0" t="0" r="r" b="b"/>
            <a:pathLst>
              <a:path w="742" h="718">
                <a:moveTo>
                  <a:pt x="256" y="12"/>
                </a:moveTo>
                <a:lnTo>
                  <a:pt x="252" y="8"/>
                </a:lnTo>
                <a:lnTo>
                  <a:pt x="252" y="6"/>
                </a:lnTo>
                <a:lnTo>
                  <a:pt x="250" y="6"/>
                </a:lnTo>
                <a:lnTo>
                  <a:pt x="252" y="8"/>
                </a:lnTo>
                <a:lnTo>
                  <a:pt x="254" y="10"/>
                </a:lnTo>
                <a:lnTo>
                  <a:pt x="256" y="12"/>
                </a:lnTo>
                <a:lnTo>
                  <a:pt x="260" y="16"/>
                </a:lnTo>
                <a:lnTo>
                  <a:pt x="264" y="20"/>
                </a:lnTo>
                <a:lnTo>
                  <a:pt x="268" y="24"/>
                </a:lnTo>
                <a:lnTo>
                  <a:pt x="270" y="28"/>
                </a:lnTo>
                <a:lnTo>
                  <a:pt x="274" y="32"/>
                </a:lnTo>
                <a:lnTo>
                  <a:pt x="278" y="34"/>
                </a:lnTo>
                <a:lnTo>
                  <a:pt x="280" y="36"/>
                </a:lnTo>
                <a:lnTo>
                  <a:pt x="280" y="38"/>
                </a:lnTo>
                <a:lnTo>
                  <a:pt x="282" y="38"/>
                </a:lnTo>
                <a:lnTo>
                  <a:pt x="288" y="48"/>
                </a:lnTo>
                <a:lnTo>
                  <a:pt x="286" y="52"/>
                </a:lnTo>
                <a:lnTo>
                  <a:pt x="278" y="56"/>
                </a:lnTo>
                <a:lnTo>
                  <a:pt x="268" y="58"/>
                </a:lnTo>
                <a:lnTo>
                  <a:pt x="256" y="58"/>
                </a:lnTo>
                <a:lnTo>
                  <a:pt x="246" y="56"/>
                </a:lnTo>
                <a:lnTo>
                  <a:pt x="238" y="54"/>
                </a:lnTo>
                <a:lnTo>
                  <a:pt x="242" y="58"/>
                </a:lnTo>
                <a:lnTo>
                  <a:pt x="246" y="62"/>
                </a:lnTo>
                <a:lnTo>
                  <a:pt x="244" y="64"/>
                </a:lnTo>
                <a:lnTo>
                  <a:pt x="242" y="68"/>
                </a:lnTo>
                <a:lnTo>
                  <a:pt x="238" y="70"/>
                </a:lnTo>
                <a:lnTo>
                  <a:pt x="232" y="72"/>
                </a:lnTo>
                <a:lnTo>
                  <a:pt x="228" y="72"/>
                </a:lnTo>
                <a:lnTo>
                  <a:pt x="222" y="70"/>
                </a:lnTo>
                <a:lnTo>
                  <a:pt x="216" y="68"/>
                </a:lnTo>
                <a:lnTo>
                  <a:pt x="212" y="64"/>
                </a:lnTo>
                <a:lnTo>
                  <a:pt x="206" y="64"/>
                </a:lnTo>
                <a:lnTo>
                  <a:pt x="204" y="68"/>
                </a:lnTo>
                <a:lnTo>
                  <a:pt x="202" y="72"/>
                </a:lnTo>
                <a:lnTo>
                  <a:pt x="200" y="76"/>
                </a:lnTo>
                <a:lnTo>
                  <a:pt x="196" y="78"/>
                </a:lnTo>
                <a:lnTo>
                  <a:pt x="190" y="80"/>
                </a:lnTo>
                <a:lnTo>
                  <a:pt x="196" y="82"/>
                </a:lnTo>
                <a:lnTo>
                  <a:pt x="198" y="86"/>
                </a:lnTo>
                <a:lnTo>
                  <a:pt x="200" y="90"/>
                </a:lnTo>
                <a:lnTo>
                  <a:pt x="200" y="94"/>
                </a:lnTo>
                <a:lnTo>
                  <a:pt x="198" y="98"/>
                </a:lnTo>
                <a:lnTo>
                  <a:pt x="194" y="102"/>
                </a:lnTo>
                <a:lnTo>
                  <a:pt x="186" y="102"/>
                </a:lnTo>
                <a:lnTo>
                  <a:pt x="172" y="100"/>
                </a:lnTo>
                <a:lnTo>
                  <a:pt x="162" y="100"/>
                </a:lnTo>
                <a:lnTo>
                  <a:pt x="164" y="102"/>
                </a:lnTo>
                <a:lnTo>
                  <a:pt x="166" y="106"/>
                </a:lnTo>
                <a:lnTo>
                  <a:pt x="168" y="110"/>
                </a:lnTo>
                <a:lnTo>
                  <a:pt x="154" y="110"/>
                </a:lnTo>
                <a:lnTo>
                  <a:pt x="140" y="110"/>
                </a:lnTo>
                <a:lnTo>
                  <a:pt x="140" y="114"/>
                </a:lnTo>
                <a:lnTo>
                  <a:pt x="142" y="116"/>
                </a:lnTo>
                <a:lnTo>
                  <a:pt x="136" y="118"/>
                </a:lnTo>
                <a:lnTo>
                  <a:pt x="130" y="118"/>
                </a:lnTo>
                <a:lnTo>
                  <a:pt x="124" y="118"/>
                </a:lnTo>
                <a:lnTo>
                  <a:pt x="126" y="122"/>
                </a:lnTo>
                <a:lnTo>
                  <a:pt x="126" y="126"/>
                </a:lnTo>
                <a:lnTo>
                  <a:pt x="126" y="130"/>
                </a:lnTo>
                <a:lnTo>
                  <a:pt x="128" y="134"/>
                </a:lnTo>
                <a:lnTo>
                  <a:pt x="116" y="136"/>
                </a:lnTo>
                <a:lnTo>
                  <a:pt x="106" y="140"/>
                </a:lnTo>
                <a:lnTo>
                  <a:pt x="96" y="144"/>
                </a:lnTo>
                <a:lnTo>
                  <a:pt x="82" y="142"/>
                </a:lnTo>
                <a:lnTo>
                  <a:pt x="88" y="146"/>
                </a:lnTo>
                <a:lnTo>
                  <a:pt x="92" y="148"/>
                </a:lnTo>
                <a:lnTo>
                  <a:pt x="92" y="152"/>
                </a:lnTo>
                <a:lnTo>
                  <a:pt x="92" y="156"/>
                </a:lnTo>
                <a:lnTo>
                  <a:pt x="88" y="160"/>
                </a:lnTo>
                <a:lnTo>
                  <a:pt x="84" y="164"/>
                </a:lnTo>
                <a:lnTo>
                  <a:pt x="78" y="166"/>
                </a:lnTo>
                <a:lnTo>
                  <a:pt x="74" y="168"/>
                </a:lnTo>
                <a:lnTo>
                  <a:pt x="68" y="170"/>
                </a:lnTo>
                <a:lnTo>
                  <a:pt x="62" y="172"/>
                </a:lnTo>
                <a:lnTo>
                  <a:pt x="58" y="172"/>
                </a:lnTo>
                <a:lnTo>
                  <a:pt x="64" y="174"/>
                </a:lnTo>
                <a:lnTo>
                  <a:pt x="68" y="176"/>
                </a:lnTo>
                <a:lnTo>
                  <a:pt x="72" y="180"/>
                </a:lnTo>
                <a:lnTo>
                  <a:pt x="76" y="182"/>
                </a:lnTo>
                <a:lnTo>
                  <a:pt x="78" y="184"/>
                </a:lnTo>
                <a:lnTo>
                  <a:pt x="78" y="190"/>
                </a:lnTo>
                <a:lnTo>
                  <a:pt x="78" y="194"/>
                </a:lnTo>
                <a:lnTo>
                  <a:pt x="76" y="202"/>
                </a:lnTo>
                <a:lnTo>
                  <a:pt x="70" y="204"/>
                </a:lnTo>
                <a:lnTo>
                  <a:pt x="62" y="204"/>
                </a:lnTo>
                <a:lnTo>
                  <a:pt x="54" y="204"/>
                </a:lnTo>
                <a:lnTo>
                  <a:pt x="60" y="214"/>
                </a:lnTo>
                <a:lnTo>
                  <a:pt x="60" y="224"/>
                </a:lnTo>
                <a:lnTo>
                  <a:pt x="56" y="236"/>
                </a:lnTo>
                <a:lnTo>
                  <a:pt x="56" y="248"/>
                </a:lnTo>
                <a:lnTo>
                  <a:pt x="46" y="248"/>
                </a:lnTo>
                <a:lnTo>
                  <a:pt x="34" y="248"/>
                </a:lnTo>
                <a:lnTo>
                  <a:pt x="38" y="250"/>
                </a:lnTo>
                <a:lnTo>
                  <a:pt x="42" y="254"/>
                </a:lnTo>
                <a:lnTo>
                  <a:pt x="44" y="260"/>
                </a:lnTo>
                <a:lnTo>
                  <a:pt x="44" y="268"/>
                </a:lnTo>
                <a:lnTo>
                  <a:pt x="42" y="272"/>
                </a:lnTo>
                <a:lnTo>
                  <a:pt x="38" y="276"/>
                </a:lnTo>
                <a:lnTo>
                  <a:pt x="34" y="278"/>
                </a:lnTo>
                <a:lnTo>
                  <a:pt x="28" y="280"/>
                </a:lnTo>
                <a:lnTo>
                  <a:pt x="24" y="280"/>
                </a:lnTo>
                <a:lnTo>
                  <a:pt x="18" y="282"/>
                </a:lnTo>
                <a:lnTo>
                  <a:pt x="24" y="284"/>
                </a:lnTo>
                <a:lnTo>
                  <a:pt x="26" y="288"/>
                </a:lnTo>
                <a:lnTo>
                  <a:pt x="26" y="292"/>
                </a:lnTo>
                <a:lnTo>
                  <a:pt x="24" y="296"/>
                </a:lnTo>
                <a:lnTo>
                  <a:pt x="18" y="300"/>
                </a:lnTo>
                <a:lnTo>
                  <a:pt x="28" y="302"/>
                </a:lnTo>
                <a:lnTo>
                  <a:pt x="38" y="306"/>
                </a:lnTo>
                <a:lnTo>
                  <a:pt x="38" y="312"/>
                </a:lnTo>
                <a:lnTo>
                  <a:pt x="34" y="316"/>
                </a:lnTo>
                <a:lnTo>
                  <a:pt x="28" y="320"/>
                </a:lnTo>
                <a:lnTo>
                  <a:pt x="24" y="322"/>
                </a:lnTo>
                <a:lnTo>
                  <a:pt x="18" y="326"/>
                </a:lnTo>
                <a:lnTo>
                  <a:pt x="12" y="330"/>
                </a:lnTo>
                <a:lnTo>
                  <a:pt x="8" y="334"/>
                </a:lnTo>
                <a:lnTo>
                  <a:pt x="12" y="336"/>
                </a:lnTo>
                <a:lnTo>
                  <a:pt x="18" y="338"/>
                </a:lnTo>
                <a:lnTo>
                  <a:pt x="22" y="338"/>
                </a:lnTo>
                <a:lnTo>
                  <a:pt x="20" y="342"/>
                </a:lnTo>
                <a:lnTo>
                  <a:pt x="18" y="344"/>
                </a:lnTo>
                <a:lnTo>
                  <a:pt x="14" y="348"/>
                </a:lnTo>
                <a:lnTo>
                  <a:pt x="12" y="350"/>
                </a:lnTo>
                <a:lnTo>
                  <a:pt x="16" y="352"/>
                </a:lnTo>
                <a:lnTo>
                  <a:pt x="22" y="354"/>
                </a:lnTo>
                <a:lnTo>
                  <a:pt x="26" y="356"/>
                </a:lnTo>
                <a:lnTo>
                  <a:pt x="24" y="358"/>
                </a:lnTo>
                <a:lnTo>
                  <a:pt x="22" y="362"/>
                </a:lnTo>
                <a:lnTo>
                  <a:pt x="32" y="364"/>
                </a:lnTo>
                <a:lnTo>
                  <a:pt x="44" y="368"/>
                </a:lnTo>
                <a:lnTo>
                  <a:pt x="22" y="382"/>
                </a:lnTo>
                <a:lnTo>
                  <a:pt x="0" y="394"/>
                </a:lnTo>
                <a:lnTo>
                  <a:pt x="6" y="396"/>
                </a:lnTo>
                <a:lnTo>
                  <a:pt x="14" y="398"/>
                </a:lnTo>
                <a:lnTo>
                  <a:pt x="20" y="402"/>
                </a:lnTo>
                <a:lnTo>
                  <a:pt x="24" y="406"/>
                </a:lnTo>
                <a:lnTo>
                  <a:pt x="22" y="408"/>
                </a:lnTo>
                <a:lnTo>
                  <a:pt x="20" y="410"/>
                </a:lnTo>
                <a:lnTo>
                  <a:pt x="16" y="412"/>
                </a:lnTo>
                <a:lnTo>
                  <a:pt x="22" y="414"/>
                </a:lnTo>
                <a:lnTo>
                  <a:pt x="28" y="416"/>
                </a:lnTo>
                <a:lnTo>
                  <a:pt x="30" y="420"/>
                </a:lnTo>
                <a:lnTo>
                  <a:pt x="32" y="424"/>
                </a:lnTo>
                <a:lnTo>
                  <a:pt x="32" y="428"/>
                </a:lnTo>
                <a:lnTo>
                  <a:pt x="28" y="434"/>
                </a:lnTo>
                <a:lnTo>
                  <a:pt x="32" y="434"/>
                </a:lnTo>
                <a:lnTo>
                  <a:pt x="34" y="434"/>
                </a:lnTo>
                <a:lnTo>
                  <a:pt x="34" y="440"/>
                </a:lnTo>
                <a:lnTo>
                  <a:pt x="30" y="442"/>
                </a:lnTo>
                <a:lnTo>
                  <a:pt x="26" y="446"/>
                </a:lnTo>
                <a:lnTo>
                  <a:pt x="22" y="448"/>
                </a:lnTo>
                <a:lnTo>
                  <a:pt x="20" y="452"/>
                </a:lnTo>
                <a:lnTo>
                  <a:pt x="16" y="456"/>
                </a:lnTo>
                <a:lnTo>
                  <a:pt x="22" y="454"/>
                </a:lnTo>
                <a:lnTo>
                  <a:pt x="28" y="456"/>
                </a:lnTo>
                <a:lnTo>
                  <a:pt x="34" y="458"/>
                </a:lnTo>
                <a:lnTo>
                  <a:pt x="40" y="460"/>
                </a:lnTo>
                <a:lnTo>
                  <a:pt x="44" y="464"/>
                </a:lnTo>
                <a:lnTo>
                  <a:pt x="40" y="468"/>
                </a:lnTo>
                <a:lnTo>
                  <a:pt x="38" y="472"/>
                </a:lnTo>
                <a:lnTo>
                  <a:pt x="34" y="476"/>
                </a:lnTo>
                <a:lnTo>
                  <a:pt x="40" y="478"/>
                </a:lnTo>
                <a:lnTo>
                  <a:pt x="44" y="482"/>
                </a:lnTo>
                <a:lnTo>
                  <a:pt x="48" y="486"/>
                </a:lnTo>
                <a:lnTo>
                  <a:pt x="48" y="490"/>
                </a:lnTo>
                <a:lnTo>
                  <a:pt x="48" y="496"/>
                </a:lnTo>
                <a:lnTo>
                  <a:pt x="54" y="496"/>
                </a:lnTo>
                <a:lnTo>
                  <a:pt x="60" y="498"/>
                </a:lnTo>
                <a:lnTo>
                  <a:pt x="64" y="500"/>
                </a:lnTo>
                <a:lnTo>
                  <a:pt x="66" y="504"/>
                </a:lnTo>
                <a:lnTo>
                  <a:pt x="66" y="508"/>
                </a:lnTo>
                <a:lnTo>
                  <a:pt x="66" y="514"/>
                </a:lnTo>
                <a:lnTo>
                  <a:pt x="62" y="520"/>
                </a:lnTo>
                <a:lnTo>
                  <a:pt x="68" y="524"/>
                </a:lnTo>
                <a:lnTo>
                  <a:pt x="72" y="528"/>
                </a:lnTo>
                <a:lnTo>
                  <a:pt x="74" y="534"/>
                </a:lnTo>
                <a:lnTo>
                  <a:pt x="76" y="540"/>
                </a:lnTo>
                <a:lnTo>
                  <a:pt x="76" y="546"/>
                </a:lnTo>
                <a:lnTo>
                  <a:pt x="96" y="546"/>
                </a:lnTo>
                <a:lnTo>
                  <a:pt x="118" y="544"/>
                </a:lnTo>
                <a:lnTo>
                  <a:pt x="114" y="552"/>
                </a:lnTo>
                <a:lnTo>
                  <a:pt x="112" y="558"/>
                </a:lnTo>
                <a:lnTo>
                  <a:pt x="110" y="566"/>
                </a:lnTo>
                <a:lnTo>
                  <a:pt x="108" y="572"/>
                </a:lnTo>
                <a:lnTo>
                  <a:pt x="114" y="572"/>
                </a:lnTo>
                <a:lnTo>
                  <a:pt x="120" y="572"/>
                </a:lnTo>
                <a:lnTo>
                  <a:pt x="126" y="572"/>
                </a:lnTo>
                <a:lnTo>
                  <a:pt x="122" y="578"/>
                </a:lnTo>
                <a:lnTo>
                  <a:pt x="118" y="584"/>
                </a:lnTo>
                <a:lnTo>
                  <a:pt x="116" y="592"/>
                </a:lnTo>
                <a:lnTo>
                  <a:pt x="122" y="592"/>
                </a:lnTo>
                <a:lnTo>
                  <a:pt x="128" y="592"/>
                </a:lnTo>
                <a:lnTo>
                  <a:pt x="136" y="592"/>
                </a:lnTo>
                <a:lnTo>
                  <a:pt x="134" y="594"/>
                </a:lnTo>
                <a:lnTo>
                  <a:pt x="132" y="598"/>
                </a:lnTo>
                <a:lnTo>
                  <a:pt x="130" y="602"/>
                </a:lnTo>
                <a:lnTo>
                  <a:pt x="128" y="604"/>
                </a:lnTo>
                <a:lnTo>
                  <a:pt x="144" y="606"/>
                </a:lnTo>
                <a:lnTo>
                  <a:pt x="156" y="610"/>
                </a:lnTo>
                <a:lnTo>
                  <a:pt x="164" y="622"/>
                </a:lnTo>
                <a:lnTo>
                  <a:pt x="162" y="620"/>
                </a:lnTo>
                <a:lnTo>
                  <a:pt x="160" y="618"/>
                </a:lnTo>
                <a:lnTo>
                  <a:pt x="164" y="614"/>
                </a:lnTo>
                <a:lnTo>
                  <a:pt x="168" y="614"/>
                </a:lnTo>
                <a:lnTo>
                  <a:pt x="170" y="614"/>
                </a:lnTo>
                <a:lnTo>
                  <a:pt x="172" y="614"/>
                </a:lnTo>
                <a:lnTo>
                  <a:pt x="174" y="618"/>
                </a:lnTo>
                <a:lnTo>
                  <a:pt x="174" y="620"/>
                </a:lnTo>
                <a:lnTo>
                  <a:pt x="176" y="624"/>
                </a:lnTo>
                <a:lnTo>
                  <a:pt x="178" y="628"/>
                </a:lnTo>
                <a:lnTo>
                  <a:pt x="178" y="630"/>
                </a:lnTo>
                <a:lnTo>
                  <a:pt x="180" y="632"/>
                </a:lnTo>
                <a:lnTo>
                  <a:pt x="184" y="634"/>
                </a:lnTo>
                <a:lnTo>
                  <a:pt x="188" y="636"/>
                </a:lnTo>
                <a:lnTo>
                  <a:pt x="190" y="636"/>
                </a:lnTo>
                <a:lnTo>
                  <a:pt x="194" y="638"/>
                </a:lnTo>
                <a:lnTo>
                  <a:pt x="198" y="638"/>
                </a:lnTo>
                <a:lnTo>
                  <a:pt x="200" y="640"/>
                </a:lnTo>
                <a:lnTo>
                  <a:pt x="202" y="644"/>
                </a:lnTo>
                <a:lnTo>
                  <a:pt x="204" y="648"/>
                </a:lnTo>
                <a:lnTo>
                  <a:pt x="206" y="646"/>
                </a:lnTo>
                <a:lnTo>
                  <a:pt x="210" y="646"/>
                </a:lnTo>
                <a:lnTo>
                  <a:pt x="212" y="644"/>
                </a:lnTo>
                <a:lnTo>
                  <a:pt x="216" y="648"/>
                </a:lnTo>
                <a:lnTo>
                  <a:pt x="220" y="654"/>
                </a:lnTo>
                <a:lnTo>
                  <a:pt x="222" y="658"/>
                </a:lnTo>
                <a:lnTo>
                  <a:pt x="224" y="654"/>
                </a:lnTo>
                <a:lnTo>
                  <a:pt x="228" y="650"/>
                </a:lnTo>
                <a:lnTo>
                  <a:pt x="232" y="652"/>
                </a:lnTo>
                <a:lnTo>
                  <a:pt x="234" y="654"/>
                </a:lnTo>
                <a:lnTo>
                  <a:pt x="238" y="656"/>
                </a:lnTo>
                <a:lnTo>
                  <a:pt x="238" y="662"/>
                </a:lnTo>
                <a:lnTo>
                  <a:pt x="240" y="666"/>
                </a:lnTo>
                <a:lnTo>
                  <a:pt x="252" y="662"/>
                </a:lnTo>
                <a:lnTo>
                  <a:pt x="262" y="666"/>
                </a:lnTo>
                <a:lnTo>
                  <a:pt x="270" y="674"/>
                </a:lnTo>
                <a:lnTo>
                  <a:pt x="276" y="686"/>
                </a:lnTo>
                <a:lnTo>
                  <a:pt x="274" y="678"/>
                </a:lnTo>
                <a:lnTo>
                  <a:pt x="276" y="674"/>
                </a:lnTo>
                <a:lnTo>
                  <a:pt x="278" y="670"/>
                </a:lnTo>
                <a:lnTo>
                  <a:pt x="280" y="668"/>
                </a:lnTo>
                <a:lnTo>
                  <a:pt x="284" y="666"/>
                </a:lnTo>
                <a:lnTo>
                  <a:pt x="288" y="668"/>
                </a:lnTo>
                <a:lnTo>
                  <a:pt x="292" y="672"/>
                </a:lnTo>
                <a:lnTo>
                  <a:pt x="296" y="678"/>
                </a:lnTo>
                <a:lnTo>
                  <a:pt x="294" y="674"/>
                </a:lnTo>
                <a:lnTo>
                  <a:pt x="294" y="674"/>
                </a:lnTo>
                <a:lnTo>
                  <a:pt x="296" y="674"/>
                </a:lnTo>
                <a:lnTo>
                  <a:pt x="298" y="674"/>
                </a:lnTo>
                <a:lnTo>
                  <a:pt x="300" y="676"/>
                </a:lnTo>
                <a:lnTo>
                  <a:pt x="302" y="680"/>
                </a:lnTo>
                <a:lnTo>
                  <a:pt x="304" y="682"/>
                </a:lnTo>
                <a:lnTo>
                  <a:pt x="304" y="686"/>
                </a:lnTo>
                <a:lnTo>
                  <a:pt x="310" y="682"/>
                </a:lnTo>
                <a:lnTo>
                  <a:pt x="318" y="680"/>
                </a:lnTo>
                <a:lnTo>
                  <a:pt x="324" y="678"/>
                </a:lnTo>
                <a:lnTo>
                  <a:pt x="326" y="682"/>
                </a:lnTo>
                <a:lnTo>
                  <a:pt x="328" y="684"/>
                </a:lnTo>
                <a:lnTo>
                  <a:pt x="330" y="688"/>
                </a:lnTo>
                <a:lnTo>
                  <a:pt x="330" y="692"/>
                </a:lnTo>
                <a:lnTo>
                  <a:pt x="332" y="686"/>
                </a:lnTo>
                <a:lnTo>
                  <a:pt x="332" y="684"/>
                </a:lnTo>
                <a:lnTo>
                  <a:pt x="334" y="682"/>
                </a:lnTo>
                <a:lnTo>
                  <a:pt x="338" y="684"/>
                </a:lnTo>
                <a:lnTo>
                  <a:pt x="340" y="684"/>
                </a:lnTo>
                <a:lnTo>
                  <a:pt x="344" y="688"/>
                </a:lnTo>
                <a:lnTo>
                  <a:pt x="346" y="690"/>
                </a:lnTo>
                <a:lnTo>
                  <a:pt x="350" y="694"/>
                </a:lnTo>
                <a:lnTo>
                  <a:pt x="352" y="698"/>
                </a:lnTo>
                <a:lnTo>
                  <a:pt x="356" y="702"/>
                </a:lnTo>
                <a:lnTo>
                  <a:pt x="358" y="706"/>
                </a:lnTo>
                <a:lnTo>
                  <a:pt x="360" y="708"/>
                </a:lnTo>
                <a:lnTo>
                  <a:pt x="364" y="700"/>
                </a:lnTo>
                <a:lnTo>
                  <a:pt x="370" y="700"/>
                </a:lnTo>
                <a:lnTo>
                  <a:pt x="378" y="704"/>
                </a:lnTo>
                <a:lnTo>
                  <a:pt x="386" y="712"/>
                </a:lnTo>
                <a:lnTo>
                  <a:pt x="392" y="718"/>
                </a:lnTo>
                <a:lnTo>
                  <a:pt x="386" y="714"/>
                </a:lnTo>
                <a:lnTo>
                  <a:pt x="384" y="710"/>
                </a:lnTo>
                <a:lnTo>
                  <a:pt x="382" y="706"/>
                </a:lnTo>
                <a:lnTo>
                  <a:pt x="382" y="702"/>
                </a:lnTo>
                <a:lnTo>
                  <a:pt x="384" y="696"/>
                </a:lnTo>
                <a:lnTo>
                  <a:pt x="386" y="692"/>
                </a:lnTo>
                <a:lnTo>
                  <a:pt x="390" y="690"/>
                </a:lnTo>
                <a:lnTo>
                  <a:pt x="394" y="686"/>
                </a:lnTo>
                <a:lnTo>
                  <a:pt x="398" y="686"/>
                </a:lnTo>
                <a:lnTo>
                  <a:pt x="404" y="688"/>
                </a:lnTo>
                <a:lnTo>
                  <a:pt x="408" y="690"/>
                </a:lnTo>
                <a:lnTo>
                  <a:pt x="412" y="696"/>
                </a:lnTo>
                <a:lnTo>
                  <a:pt x="414" y="692"/>
                </a:lnTo>
                <a:lnTo>
                  <a:pt x="414" y="690"/>
                </a:lnTo>
                <a:lnTo>
                  <a:pt x="418" y="688"/>
                </a:lnTo>
                <a:lnTo>
                  <a:pt x="420" y="686"/>
                </a:lnTo>
                <a:lnTo>
                  <a:pt x="424" y="686"/>
                </a:lnTo>
                <a:lnTo>
                  <a:pt x="428" y="688"/>
                </a:lnTo>
                <a:lnTo>
                  <a:pt x="432" y="690"/>
                </a:lnTo>
                <a:lnTo>
                  <a:pt x="434" y="694"/>
                </a:lnTo>
                <a:lnTo>
                  <a:pt x="438" y="682"/>
                </a:lnTo>
                <a:lnTo>
                  <a:pt x="450" y="676"/>
                </a:lnTo>
                <a:lnTo>
                  <a:pt x="462" y="674"/>
                </a:lnTo>
                <a:lnTo>
                  <a:pt x="472" y="680"/>
                </a:lnTo>
                <a:lnTo>
                  <a:pt x="482" y="672"/>
                </a:lnTo>
                <a:lnTo>
                  <a:pt x="494" y="666"/>
                </a:lnTo>
                <a:lnTo>
                  <a:pt x="504" y="660"/>
                </a:lnTo>
                <a:lnTo>
                  <a:pt x="506" y="658"/>
                </a:lnTo>
                <a:lnTo>
                  <a:pt x="508" y="656"/>
                </a:lnTo>
                <a:lnTo>
                  <a:pt x="508" y="654"/>
                </a:lnTo>
                <a:lnTo>
                  <a:pt x="510" y="654"/>
                </a:lnTo>
                <a:lnTo>
                  <a:pt x="514" y="652"/>
                </a:lnTo>
                <a:lnTo>
                  <a:pt x="520" y="652"/>
                </a:lnTo>
                <a:lnTo>
                  <a:pt x="524" y="652"/>
                </a:lnTo>
                <a:lnTo>
                  <a:pt x="528" y="654"/>
                </a:lnTo>
                <a:lnTo>
                  <a:pt x="534" y="656"/>
                </a:lnTo>
                <a:lnTo>
                  <a:pt x="540" y="658"/>
                </a:lnTo>
                <a:lnTo>
                  <a:pt x="538" y="654"/>
                </a:lnTo>
                <a:lnTo>
                  <a:pt x="538" y="652"/>
                </a:lnTo>
                <a:lnTo>
                  <a:pt x="538" y="648"/>
                </a:lnTo>
                <a:lnTo>
                  <a:pt x="550" y="648"/>
                </a:lnTo>
                <a:lnTo>
                  <a:pt x="562" y="650"/>
                </a:lnTo>
                <a:lnTo>
                  <a:pt x="558" y="648"/>
                </a:lnTo>
                <a:lnTo>
                  <a:pt x="552" y="646"/>
                </a:lnTo>
                <a:lnTo>
                  <a:pt x="550" y="644"/>
                </a:lnTo>
                <a:lnTo>
                  <a:pt x="546" y="640"/>
                </a:lnTo>
                <a:lnTo>
                  <a:pt x="544" y="634"/>
                </a:lnTo>
                <a:lnTo>
                  <a:pt x="544" y="628"/>
                </a:lnTo>
                <a:lnTo>
                  <a:pt x="546" y="622"/>
                </a:lnTo>
                <a:lnTo>
                  <a:pt x="548" y="616"/>
                </a:lnTo>
                <a:lnTo>
                  <a:pt x="552" y="614"/>
                </a:lnTo>
                <a:lnTo>
                  <a:pt x="558" y="612"/>
                </a:lnTo>
                <a:lnTo>
                  <a:pt x="564" y="612"/>
                </a:lnTo>
                <a:lnTo>
                  <a:pt x="570" y="612"/>
                </a:lnTo>
                <a:lnTo>
                  <a:pt x="576" y="612"/>
                </a:lnTo>
                <a:lnTo>
                  <a:pt x="572" y="608"/>
                </a:lnTo>
                <a:lnTo>
                  <a:pt x="572" y="606"/>
                </a:lnTo>
                <a:lnTo>
                  <a:pt x="570" y="602"/>
                </a:lnTo>
                <a:lnTo>
                  <a:pt x="570" y="598"/>
                </a:lnTo>
                <a:lnTo>
                  <a:pt x="584" y="600"/>
                </a:lnTo>
                <a:lnTo>
                  <a:pt x="592" y="598"/>
                </a:lnTo>
                <a:lnTo>
                  <a:pt x="600" y="594"/>
                </a:lnTo>
                <a:lnTo>
                  <a:pt x="612" y="586"/>
                </a:lnTo>
                <a:lnTo>
                  <a:pt x="614" y="582"/>
                </a:lnTo>
                <a:lnTo>
                  <a:pt x="620" y="580"/>
                </a:lnTo>
                <a:lnTo>
                  <a:pt x="624" y="580"/>
                </a:lnTo>
                <a:lnTo>
                  <a:pt x="626" y="576"/>
                </a:lnTo>
                <a:lnTo>
                  <a:pt x="628" y="572"/>
                </a:lnTo>
                <a:lnTo>
                  <a:pt x="628" y="568"/>
                </a:lnTo>
                <a:lnTo>
                  <a:pt x="628" y="562"/>
                </a:lnTo>
                <a:lnTo>
                  <a:pt x="628" y="558"/>
                </a:lnTo>
                <a:lnTo>
                  <a:pt x="630" y="554"/>
                </a:lnTo>
                <a:lnTo>
                  <a:pt x="626" y="552"/>
                </a:lnTo>
                <a:lnTo>
                  <a:pt x="622" y="548"/>
                </a:lnTo>
                <a:lnTo>
                  <a:pt x="620" y="548"/>
                </a:lnTo>
                <a:lnTo>
                  <a:pt x="630" y="536"/>
                </a:lnTo>
                <a:lnTo>
                  <a:pt x="642" y="532"/>
                </a:lnTo>
                <a:lnTo>
                  <a:pt x="656" y="534"/>
                </a:lnTo>
                <a:lnTo>
                  <a:pt x="656" y="530"/>
                </a:lnTo>
                <a:lnTo>
                  <a:pt x="656" y="524"/>
                </a:lnTo>
                <a:lnTo>
                  <a:pt x="656" y="520"/>
                </a:lnTo>
                <a:lnTo>
                  <a:pt x="658" y="516"/>
                </a:lnTo>
                <a:lnTo>
                  <a:pt x="658" y="512"/>
                </a:lnTo>
                <a:lnTo>
                  <a:pt x="662" y="510"/>
                </a:lnTo>
                <a:lnTo>
                  <a:pt x="666" y="508"/>
                </a:lnTo>
                <a:lnTo>
                  <a:pt x="672" y="508"/>
                </a:lnTo>
                <a:lnTo>
                  <a:pt x="674" y="502"/>
                </a:lnTo>
                <a:lnTo>
                  <a:pt x="676" y="498"/>
                </a:lnTo>
                <a:lnTo>
                  <a:pt x="678" y="494"/>
                </a:lnTo>
                <a:lnTo>
                  <a:pt x="682" y="492"/>
                </a:lnTo>
                <a:lnTo>
                  <a:pt x="684" y="490"/>
                </a:lnTo>
                <a:lnTo>
                  <a:pt x="688" y="490"/>
                </a:lnTo>
                <a:lnTo>
                  <a:pt x="692" y="488"/>
                </a:lnTo>
                <a:lnTo>
                  <a:pt x="696" y="484"/>
                </a:lnTo>
                <a:lnTo>
                  <a:pt x="698" y="482"/>
                </a:lnTo>
                <a:lnTo>
                  <a:pt x="694" y="478"/>
                </a:lnTo>
                <a:lnTo>
                  <a:pt x="690" y="476"/>
                </a:lnTo>
                <a:lnTo>
                  <a:pt x="688" y="472"/>
                </a:lnTo>
                <a:lnTo>
                  <a:pt x="692" y="466"/>
                </a:lnTo>
                <a:lnTo>
                  <a:pt x="700" y="462"/>
                </a:lnTo>
                <a:lnTo>
                  <a:pt x="708" y="458"/>
                </a:lnTo>
                <a:lnTo>
                  <a:pt x="714" y="452"/>
                </a:lnTo>
                <a:lnTo>
                  <a:pt x="704" y="446"/>
                </a:lnTo>
                <a:lnTo>
                  <a:pt x="700" y="436"/>
                </a:lnTo>
                <a:lnTo>
                  <a:pt x="700" y="424"/>
                </a:lnTo>
                <a:lnTo>
                  <a:pt x="708" y="414"/>
                </a:lnTo>
                <a:lnTo>
                  <a:pt x="702" y="412"/>
                </a:lnTo>
                <a:lnTo>
                  <a:pt x="696" y="410"/>
                </a:lnTo>
                <a:lnTo>
                  <a:pt x="692" y="408"/>
                </a:lnTo>
                <a:lnTo>
                  <a:pt x="706" y="402"/>
                </a:lnTo>
                <a:lnTo>
                  <a:pt x="712" y="398"/>
                </a:lnTo>
                <a:lnTo>
                  <a:pt x="714" y="392"/>
                </a:lnTo>
                <a:lnTo>
                  <a:pt x="716" y="382"/>
                </a:lnTo>
                <a:lnTo>
                  <a:pt x="718" y="370"/>
                </a:lnTo>
                <a:lnTo>
                  <a:pt x="724" y="362"/>
                </a:lnTo>
                <a:lnTo>
                  <a:pt x="728" y="356"/>
                </a:lnTo>
                <a:lnTo>
                  <a:pt x="734" y="352"/>
                </a:lnTo>
                <a:lnTo>
                  <a:pt x="736" y="348"/>
                </a:lnTo>
                <a:lnTo>
                  <a:pt x="736" y="342"/>
                </a:lnTo>
                <a:lnTo>
                  <a:pt x="732" y="332"/>
                </a:lnTo>
                <a:lnTo>
                  <a:pt x="736" y="330"/>
                </a:lnTo>
                <a:lnTo>
                  <a:pt x="742" y="328"/>
                </a:lnTo>
                <a:lnTo>
                  <a:pt x="736" y="326"/>
                </a:lnTo>
                <a:lnTo>
                  <a:pt x="730" y="322"/>
                </a:lnTo>
                <a:lnTo>
                  <a:pt x="722" y="320"/>
                </a:lnTo>
                <a:lnTo>
                  <a:pt x="718" y="316"/>
                </a:lnTo>
                <a:lnTo>
                  <a:pt x="714" y="312"/>
                </a:lnTo>
                <a:lnTo>
                  <a:pt x="710" y="306"/>
                </a:lnTo>
                <a:lnTo>
                  <a:pt x="716" y="306"/>
                </a:lnTo>
                <a:lnTo>
                  <a:pt x="720" y="302"/>
                </a:lnTo>
                <a:lnTo>
                  <a:pt x="726" y="302"/>
                </a:lnTo>
                <a:lnTo>
                  <a:pt x="722" y="298"/>
                </a:lnTo>
                <a:lnTo>
                  <a:pt x="718" y="296"/>
                </a:lnTo>
                <a:lnTo>
                  <a:pt x="714" y="294"/>
                </a:lnTo>
                <a:lnTo>
                  <a:pt x="710" y="292"/>
                </a:lnTo>
                <a:lnTo>
                  <a:pt x="706" y="290"/>
                </a:lnTo>
                <a:lnTo>
                  <a:pt x="702" y="286"/>
                </a:lnTo>
                <a:lnTo>
                  <a:pt x="706" y="284"/>
                </a:lnTo>
                <a:lnTo>
                  <a:pt x="708" y="282"/>
                </a:lnTo>
                <a:lnTo>
                  <a:pt x="708" y="276"/>
                </a:lnTo>
                <a:lnTo>
                  <a:pt x="704" y="272"/>
                </a:lnTo>
                <a:lnTo>
                  <a:pt x="700" y="268"/>
                </a:lnTo>
                <a:lnTo>
                  <a:pt x="694" y="268"/>
                </a:lnTo>
                <a:lnTo>
                  <a:pt x="698" y="258"/>
                </a:lnTo>
                <a:lnTo>
                  <a:pt x="704" y="248"/>
                </a:lnTo>
                <a:lnTo>
                  <a:pt x="710" y="238"/>
                </a:lnTo>
                <a:lnTo>
                  <a:pt x="700" y="250"/>
                </a:lnTo>
                <a:lnTo>
                  <a:pt x="694" y="252"/>
                </a:lnTo>
                <a:lnTo>
                  <a:pt x="690" y="250"/>
                </a:lnTo>
                <a:lnTo>
                  <a:pt x="682" y="244"/>
                </a:lnTo>
                <a:lnTo>
                  <a:pt x="672" y="234"/>
                </a:lnTo>
                <a:lnTo>
                  <a:pt x="680" y="222"/>
                </a:lnTo>
                <a:lnTo>
                  <a:pt x="678" y="212"/>
                </a:lnTo>
                <a:lnTo>
                  <a:pt x="672" y="206"/>
                </a:lnTo>
                <a:lnTo>
                  <a:pt x="662" y="202"/>
                </a:lnTo>
                <a:lnTo>
                  <a:pt x="650" y="202"/>
                </a:lnTo>
                <a:lnTo>
                  <a:pt x="654" y="198"/>
                </a:lnTo>
                <a:lnTo>
                  <a:pt x="658" y="196"/>
                </a:lnTo>
                <a:lnTo>
                  <a:pt x="662" y="192"/>
                </a:lnTo>
                <a:lnTo>
                  <a:pt x="664" y="188"/>
                </a:lnTo>
                <a:lnTo>
                  <a:pt x="660" y="184"/>
                </a:lnTo>
                <a:lnTo>
                  <a:pt x="654" y="182"/>
                </a:lnTo>
                <a:lnTo>
                  <a:pt x="650" y="180"/>
                </a:lnTo>
                <a:lnTo>
                  <a:pt x="648" y="184"/>
                </a:lnTo>
                <a:lnTo>
                  <a:pt x="646" y="190"/>
                </a:lnTo>
                <a:lnTo>
                  <a:pt x="644" y="192"/>
                </a:lnTo>
                <a:lnTo>
                  <a:pt x="640" y="196"/>
                </a:lnTo>
                <a:lnTo>
                  <a:pt x="640" y="184"/>
                </a:lnTo>
                <a:lnTo>
                  <a:pt x="640" y="172"/>
                </a:lnTo>
                <a:lnTo>
                  <a:pt x="638" y="162"/>
                </a:lnTo>
                <a:lnTo>
                  <a:pt x="632" y="154"/>
                </a:lnTo>
                <a:lnTo>
                  <a:pt x="622" y="152"/>
                </a:lnTo>
                <a:lnTo>
                  <a:pt x="622" y="146"/>
                </a:lnTo>
                <a:lnTo>
                  <a:pt x="622" y="140"/>
                </a:lnTo>
                <a:lnTo>
                  <a:pt x="622" y="134"/>
                </a:lnTo>
                <a:lnTo>
                  <a:pt x="622" y="128"/>
                </a:lnTo>
                <a:lnTo>
                  <a:pt x="618" y="110"/>
                </a:lnTo>
                <a:lnTo>
                  <a:pt x="614" y="94"/>
                </a:lnTo>
                <a:lnTo>
                  <a:pt x="612" y="98"/>
                </a:lnTo>
                <a:lnTo>
                  <a:pt x="612" y="104"/>
                </a:lnTo>
                <a:lnTo>
                  <a:pt x="610" y="108"/>
                </a:lnTo>
                <a:lnTo>
                  <a:pt x="608" y="114"/>
                </a:lnTo>
                <a:lnTo>
                  <a:pt x="606" y="118"/>
                </a:lnTo>
                <a:lnTo>
                  <a:pt x="602" y="120"/>
                </a:lnTo>
                <a:lnTo>
                  <a:pt x="598" y="122"/>
                </a:lnTo>
                <a:lnTo>
                  <a:pt x="592" y="122"/>
                </a:lnTo>
                <a:lnTo>
                  <a:pt x="592" y="118"/>
                </a:lnTo>
                <a:lnTo>
                  <a:pt x="592" y="114"/>
                </a:lnTo>
                <a:lnTo>
                  <a:pt x="592" y="108"/>
                </a:lnTo>
                <a:lnTo>
                  <a:pt x="590" y="112"/>
                </a:lnTo>
                <a:lnTo>
                  <a:pt x="586" y="114"/>
                </a:lnTo>
                <a:lnTo>
                  <a:pt x="582" y="116"/>
                </a:lnTo>
                <a:lnTo>
                  <a:pt x="574" y="100"/>
                </a:lnTo>
                <a:lnTo>
                  <a:pt x="568" y="80"/>
                </a:lnTo>
                <a:lnTo>
                  <a:pt x="564" y="90"/>
                </a:lnTo>
                <a:lnTo>
                  <a:pt x="558" y="96"/>
                </a:lnTo>
                <a:lnTo>
                  <a:pt x="552" y="104"/>
                </a:lnTo>
                <a:lnTo>
                  <a:pt x="548" y="100"/>
                </a:lnTo>
                <a:lnTo>
                  <a:pt x="544" y="94"/>
                </a:lnTo>
                <a:lnTo>
                  <a:pt x="542" y="90"/>
                </a:lnTo>
                <a:lnTo>
                  <a:pt x="540" y="82"/>
                </a:lnTo>
                <a:lnTo>
                  <a:pt x="540" y="76"/>
                </a:lnTo>
                <a:lnTo>
                  <a:pt x="536" y="80"/>
                </a:lnTo>
                <a:lnTo>
                  <a:pt x="534" y="82"/>
                </a:lnTo>
                <a:lnTo>
                  <a:pt x="530" y="84"/>
                </a:lnTo>
                <a:lnTo>
                  <a:pt x="520" y="52"/>
                </a:lnTo>
                <a:lnTo>
                  <a:pt x="508" y="22"/>
                </a:lnTo>
                <a:lnTo>
                  <a:pt x="504" y="30"/>
                </a:lnTo>
                <a:lnTo>
                  <a:pt x="498" y="40"/>
                </a:lnTo>
                <a:lnTo>
                  <a:pt x="490" y="48"/>
                </a:lnTo>
                <a:lnTo>
                  <a:pt x="482" y="52"/>
                </a:lnTo>
                <a:lnTo>
                  <a:pt x="472" y="50"/>
                </a:lnTo>
                <a:lnTo>
                  <a:pt x="468" y="52"/>
                </a:lnTo>
                <a:lnTo>
                  <a:pt x="464" y="54"/>
                </a:lnTo>
                <a:lnTo>
                  <a:pt x="460" y="58"/>
                </a:lnTo>
                <a:lnTo>
                  <a:pt x="456" y="48"/>
                </a:lnTo>
                <a:lnTo>
                  <a:pt x="450" y="38"/>
                </a:lnTo>
                <a:lnTo>
                  <a:pt x="448" y="30"/>
                </a:lnTo>
                <a:lnTo>
                  <a:pt x="444" y="28"/>
                </a:lnTo>
                <a:lnTo>
                  <a:pt x="440" y="28"/>
                </a:lnTo>
                <a:lnTo>
                  <a:pt x="440" y="36"/>
                </a:lnTo>
                <a:lnTo>
                  <a:pt x="438" y="40"/>
                </a:lnTo>
                <a:lnTo>
                  <a:pt x="436" y="44"/>
                </a:lnTo>
                <a:lnTo>
                  <a:pt x="432" y="46"/>
                </a:lnTo>
                <a:lnTo>
                  <a:pt x="430" y="46"/>
                </a:lnTo>
                <a:lnTo>
                  <a:pt x="424" y="44"/>
                </a:lnTo>
                <a:lnTo>
                  <a:pt x="420" y="40"/>
                </a:lnTo>
                <a:lnTo>
                  <a:pt x="416" y="34"/>
                </a:lnTo>
                <a:lnTo>
                  <a:pt x="412" y="38"/>
                </a:lnTo>
                <a:lnTo>
                  <a:pt x="408" y="40"/>
                </a:lnTo>
                <a:lnTo>
                  <a:pt x="404" y="44"/>
                </a:lnTo>
                <a:lnTo>
                  <a:pt x="386" y="22"/>
                </a:lnTo>
                <a:lnTo>
                  <a:pt x="368" y="0"/>
                </a:lnTo>
                <a:lnTo>
                  <a:pt x="370" y="10"/>
                </a:lnTo>
                <a:lnTo>
                  <a:pt x="372" y="18"/>
                </a:lnTo>
                <a:lnTo>
                  <a:pt x="372" y="28"/>
                </a:lnTo>
                <a:lnTo>
                  <a:pt x="364" y="26"/>
                </a:lnTo>
                <a:lnTo>
                  <a:pt x="360" y="22"/>
                </a:lnTo>
                <a:lnTo>
                  <a:pt x="354" y="16"/>
                </a:lnTo>
                <a:lnTo>
                  <a:pt x="352" y="10"/>
                </a:lnTo>
                <a:lnTo>
                  <a:pt x="350" y="2"/>
                </a:lnTo>
                <a:lnTo>
                  <a:pt x="350" y="6"/>
                </a:lnTo>
                <a:lnTo>
                  <a:pt x="348" y="10"/>
                </a:lnTo>
                <a:lnTo>
                  <a:pt x="348" y="14"/>
                </a:lnTo>
                <a:lnTo>
                  <a:pt x="346" y="20"/>
                </a:lnTo>
                <a:lnTo>
                  <a:pt x="344" y="24"/>
                </a:lnTo>
                <a:lnTo>
                  <a:pt x="342" y="28"/>
                </a:lnTo>
                <a:lnTo>
                  <a:pt x="340" y="32"/>
                </a:lnTo>
                <a:lnTo>
                  <a:pt x="338" y="34"/>
                </a:lnTo>
                <a:lnTo>
                  <a:pt x="334" y="34"/>
                </a:lnTo>
                <a:lnTo>
                  <a:pt x="330" y="32"/>
                </a:lnTo>
                <a:lnTo>
                  <a:pt x="326" y="28"/>
                </a:lnTo>
                <a:lnTo>
                  <a:pt x="326" y="32"/>
                </a:lnTo>
                <a:lnTo>
                  <a:pt x="328" y="38"/>
                </a:lnTo>
                <a:lnTo>
                  <a:pt x="324" y="36"/>
                </a:lnTo>
                <a:lnTo>
                  <a:pt x="320" y="34"/>
                </a:lnTo>
                <a:lnTo>
                  <a:pt x="316" y="32"/>
                </a:lnTo>
                <a:lnTo>
                  <a:pt x="314" y="36"/>
                </a:lnTo>
                <a:lnTo>
                  <a:pt x="314" y="40"/>
                </a:lnTo>
                <a:lnTo>
                  <a:pt x="312" y="44"/>
                </a:lnTo>
                <a:lnTo>
                  <a:pt x="294" y="42"/>
                </a:lnTo>
                <a:lnTo>
                  <a:pt x="278" y="32"/>
                </a:lnTo>
                <a:lnTo>
                  <a:pt x="264" y="18"/>
                </a:lnTo>
                <a:lnTo>
                  <a:pt x="250" y="4"/>
                </a:lnTo>
                <a:lnTo>
                  <a:pt x="260" y="6"/>
                </a:lnTo>
                <a:lnTo>
                  <a:pt x="266" y="14"/>
                </a:lnTo>
                <a:lnTo>
                  <a:pt x="270" y="24"/>
                </a:lnTo>
                <a:lnTo>
                  <a:pt x="274" y="34"/>
                </a:lnTo>
                <a:lnTo>
                  <a:pt x="282" y="40"/>
                </a:lnTo>
                <a:lnTo>
                  <a:pt x="256" y="12"/>
                </a:lnTo>
                <a:close/>
              </a:path>
            </a:pathLst>
          </a:custGeom>
          <a:gradFill rotWithShape="1">
            <a:gsLst>
              <a:gs pos="0">
                <a:schemeClr val="accent2"/>
              </a:gs>
              <a:gs pos="100000">
                <a:schemeClr val="accent2">
                  <a:gamma/>
                  <a:shade val="60784"/>
                  <a:invGamma/>
                </a:schemeClr>
              </a:gs>
            </a:gsLst>
            <a:lin ang="54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8547" name="Freeform 3"/>
          <p:cNvSpPr/>
          <p:nvPr>
            <p:custDataLst>
              <p:tags r:id="rId8"/>
            </p:custDataLst>
          </p:nvPr>
        </p:nvSpPr>
        <p:spPr bwMode="gray">
          <a:xfrm>
            <a:off x="4617085" y="2318385"/>
            <a:ext cx="2160588" cy="2232025"/>
          </a:xfrm>
          <a:custGeom>
            <a:avLst/>
            <a:gdLst/>
            <a:ahLst/>
            <a:cxnLst>
              <a:cxn ang="0">
                <a:pos x="264" y="20"/>
              </a:cxn>
              <a:cxn ang="0">
                <a:pos x="286" y="52"/>
              </a:cxn>
              <a:cxn ang="0">
                <a:pos x="242" y="68"/>
              </a:cxn>
              <a:cxn ang="0">
                <a:pos x="202" y="72"/>
              </a:cxn>
              <a:cxn ang="0">
                <a:pos x="194" y="102"/>
              </a:cxn>
              <a:cxn ang="0">
                <a:pos x="140" y="114"/>
              </a:cxn>
              <a:cxn ang="0">
                <a:pos x="116" y="136"/>
              </a:cxn>
              <a:cxn ang="0">
                <a:pos x="84" y="164"/>
              </a:cxn>
              <a:cxn ang="0">
                <a:pos x="76" y="182"/>
              </a:cxn>
              <a:cxn ang="0">
                <a:pos x="60" y="224"/>
              </a:cxn>
              <a:cxn ang="0">
                <a:pos x="42" y="272"/>
              </a:cxn>
              <a:cxn ang="0">
                <a:pos x="24" y="296"/>
              </a:cxn>
              <a:cxn ang="0">
                <a:pos x="12" y="330"/>
              </a:cxn>
              <a:cxn ang="0">
                <a:pos x="16" y="352"/>
              </a:cxn>
              <a:cxn ang="0">
                <a:pos x="6" y="396"/>
              </a:cxn>
              <a:cxn ang="0">
                <a:pos x="30" y="420"/>
              </a:cxn>
              <a:cxn ang="0">
                <a:pos x="22" y="448"/>
              </a:cxn>
              <a:cxn ang="0">
                <a:pos x="38" y="472"/>
              </a:cxn>
              <a:cxn ang="0">
                <a:pos x="64" y="500"/>
              </a:cxn>
              <a:cxn ang="0">
                <a:pos x="76" y="546"/>
              </a:cxn>
              <a:cxn ang="0">
                <a:pos x="126" y="572"/>
              </a:cxn>
              <a:cxn ang="0">
                <a:pos x="130" y="602"/>
              </a:cxn>
              <a:cxn ang="0">
                <a:pos x="170" y="614"/>
              </a:cxn>
              <a:cxn ang="0">
                <a:pos x="188" y="636"/>
              </a:cxn>
              <a:cxn ang="0">
                <a:pos x="212" y="644"/>
              </a:cxn>
              <a:cxn ang="0">
                <a:pos x="238" y="662"/>
              </a:cxn>
              <a:cxn ang="0">
                <a:pos x="280" y="668"/>
              </a:cxn>
              <a:cxn ang="0">
                <a:pos x="300" y="676"/>
              </a:cxn>
              <a:cxn ang="0">
                <a:pos x="330" y="688"/>
              </a:cxn>
              <a:cxn ang="0">
                <a:pos x="350" y="694"/>
              </a:cxn>
              <a:cxn ang="0">
                <a:pos x="392" y="718"/>
              </a:cxn>
              <a:cxn ang="0">
                <a:pos x="398" y="686"/>
              </a:cxn>
              <a:cxn ang="0">
                <a:pos x="428" y="688"/>
              </a:cxn>
              <a:cxn ang="0">
                <a:pos x="504" y="660"/>
              </a:cxn>
              <a:cxn ang="0">
                <a:pos x="534" y="656"/>
              </a:cxn>
              <a:cxn ang="0">
                <a:pos x="550" y="644"/>
              </a:cxn>
              <a:cxn ang="0">
                <a:pos x="570" y="612"/>
              </a:cxn>
              <a:cxn ang="0">
                <a:pos x="612" y="586"/>
              </a:cxn>
              <a:cxn ang="0">
                <a:pos x="630" y="554"/>
              </a:cxn>
              <a:cxn ang="0">
                <a:pos x="656" y="520"/>
              </a:cxn>
              <a:cxn ang="0">
                <a:pos x="682" y="492"/>
              </a:cxn>
              <a:cxn ang="0">
                <a:pos x="692" y="466"/>
              </a:cxn>
              <a:cxn ang="0">
                <a:pos x="696" y="410"/>
              </a:cxn>
              <a:cxn ang="0">
                <a:pos x="734" y="352"/>
              </a:cxn>
              <a:cxn ang="0">
                <a:pos x="718" y="316"/>
              </a:cxn>
              <a:cxn ang="0">
                <a:pos x="710" y="292"/>
              </a:cxn>
              <a:cxn ang="0">
                <a:pos x="698" y="258"/>
              </a:cxn>
              <a:cxn ang="0">
                <a:pos x="678" y="212"/>
              </a:cxn>
              <a:cxn ang="0">
                <a:pos x="654" y="182"/>
              </a:cxn>
              <a:cxn ang="0">
                <a:pos x="632" y="154"/>
              </a:cxn>
              <a:cxn ang="0">
                <a:pos x="612" y="104"/>
              </a:cxn>
              <a:cxn ang="0">
                <a:pos x="592" y="108"/>
              </a:cxn>
              <a:cxn ang="0">
                <a:pos x="548" y="100"/>
              </a:cxn>
              <a:cxn ang="0">
                <a:pos x="508" y="22"/>
              </a:cxn>
              <a:cxn ang="0">
                <a:pos x="456" y="48"/>
              </a:cxn>
              <a:cxn ang="0">
                <a:pos x="430" y="46"/>
              </a:cxn>
              <a:cxn ang="0">
                <a:pos x="370" y="10"/>
              </a:cxn>
              <a:cxn ang="0">
                <a:pos x="348" y="10"/>
              </a:cxn>
              <a:cxn ang="0">
                <a:pos x="326" y="28"/>
              </a:cxn>
              <a:cxn ang="0">
                <a:pos x="294" y="42"/>
              </a:cxn>
              <a:cxn ang="0">
                <a:pos x="256" y="12"/>
              </a:cxn>
            </a:cxnLst>
            <a:rect l="0" t="0" r="r" b="b"/>
            <a:pathLst>
              <a:path w="742" h="718">
                <a:moveTo>
                  <a:pt x="256" y="12"/>
                </a:moveTo>
                <a:lnTo>
                  <a:pt x="252" y="8"/>
                </a:lnTo>
                <a:lnTo>
                  <a:pt x="252" y="6"/>
                </a:lnTo>
                <a:lnTo>
                  <a:pt x="250" y="6"/>
                </a:lnTo>
                <a:lnTo>
                  <a:pt x="252" y="8"/>
                </a:lnTo>
                <a:lnTo>
                  <a:pt x="254" y="10"/>
                </a:lnTo>
                <a:lnTo>
                  <a:pt x="256" y="12"/>
                </a:lnTo>
                <a:lnTo>
                  <a:pt x="260" y="16"/>
                </a:lnTo>
                <a:lnTo>
                  <a:pt x="264" y="20"/>
                </a:lnTo>
                <a:lnTo>
                  <a:pt x="268" y="24"/>
                </a:lnTo>
                <a:lnTo>
                  <a:pt x="270" y="28"/>
                </a:lnTo>
                <a:lnTo>
                  <a:pt x="274" y="32"/>
                </a:lnTo>
                <a:lnTo>
                  <a:pt x="278" y="34"/>
                </a:lnTo>
                <a:lnTo>
                  <a:pt x="280" y="36"/>
                </a:lnTo>
                <a:lnTo>
                  <a:pt x="280" y="38"/>
                </a:lnTo>
                <a:lnTo>
                  <a:pt x="282" y="38"/>
                </a:lnTo>
                <a:lnTo>
                  <a:pt x="288" y="48"/>
                </a:lnTo>
                <a:lnTo>
                  <a:pt x="286" y="52"/>
                </a:lnTo>
                <a:lnTo>
                  <a:pt x="278" y="56"/>
                </a:lnTo>
                <a:lnTo>
                  <a:pt x="268" y="58"/>
                </a:lnTo>
                <a:lnTo>
                  <a:pt x="256" y="58"/>
                </a:lnTo>
                <a:lnTo>
                  <a:pt x="246" y="56"/>
                </a:lnTo>
                <a:lnTo>
                  <a:pt x="238" y="54"/>
                </a:lnTo>
                <a:lnTo>
                  <a:pt x="242" y="58"/>
                </a:lnTo>
                <a:lnTo>
                  <a:pt x="246" y="62"/>
                </a:lnTo>
                <a:lnTo>
                  <a:pt x="244" y="64"/>
                </a:lnTo>
                <a:lnTo>
                  <a:pt x="242" y="68"/>
                </a:lnTo>
                <a:lnTo>
                  <a:pt x="238" y="70"/>
                </a:lnTo>
                <a:lnTo>
                  <a:pt x="232" y="72"/>
                </a:lnTo>
                <a:lnTo>
                  <a:pt x="228" y="72"/>
                </a:lnTo>
                <a:lnTo>
                  <a:pt x="222" y="70"/>
                </a:lnTo>
                <a:lnTo>
                  <a:pt x="216" y="68"/>
                </a:lnTo>
                <a:lnTo>
                  <a:pt x="212" y="64"/>
                </a:lnTo>
                <a:lnTo>
                  <a:pt x="206" y="64"/>
                </a:lnTo>
                <a:lnTo>
                  <a:pt x="204" y="68"/>
                </a:lnTo>
                <a:lnTo>
                  <a:pt x="202" y="72"/>
                </a:lnTo>
                <a:lnTo>
                  <a:pt x="200" y="76"/>
                </a:lnTo>
                <a:lnTo>
                  <a:pt x="196" y="78"/>
                </a:lnTo>
                <a:lnTo>
                  <a:pt x="190" y="80"/>
                </a:lnTo>
                <a:lnTo>
                  <a:pt x="196" y="82"/>
                </a:lnTo>
                <a:lnTo>
                  <a:pt x="198" y="86"/>
                </a:lnTo>
                <a:lnTo>
                  <a:pt x="200" y="90"/>
                </a:lnTo>
                <a:lnTo>
                  <a:pt x="200" y="94"/>
                </a:lnTo>
                <a:lnTo>
                  <a:pt x="198" y="98"/>
                </a:lnTo>
                <a:lnTo>
                  <a:pt x="194" y="102"/>
                </a:lnTo>
                <a:lnTo>
                  <a:pt x="186" y="102"/>
                </a:lnTo>
                <a:lnTo>
                  <a:pt x="172" y="100"/>
                </a:lnTo>
                <a:lnTo>
                  <a:pt x="162" y="100"/>
                </a:lnTo>
                <a:lnTo>
                  <a:pt x="164" y="102"/>
                </a:lnTo>
                <a:lnTo>
                  <a:pt x="166" y="106"/>
                </a:lnTo>
                <a:lnTo>
                  <a:pt x="168" y="110"/>
                </a:lnTo>
                <a:lnTo>
                  <a:pt x="154" y="110"/>
                </a:lnTo>
                <a:lnTo>
                  <a:pt x="140" y="110"/>
                </a:lnTo>
                <a:lnTo>
                  <a:pt x="140" y="114"/>
                </a:lnTo>
                <a:lnTo>
                  <a:pt x="142" y="116"/>
                </a:lnTo>
                <a:lnTo>
                  <a:pt x="136" y="118"/>
                </a:lnTo>
                <a:lnTo>
                  <a:pt x="130" y="118"/>
                </a:lnTo>
                <a:lnTo>
                  <a:pt x="124" y="118"/>
                </a:lnTo>
                <a:lnTo>
                  <a:pt x="126" y="122"/>
                </a:lnTo>
                <a:lnTo>
                  <a:pt x="126" y="126"/>
                </a:lnTo>
                <a:lnTo>
                  <a:pt x="126" y="130"/>
                </a:lnTo>
                <a:lnTo>
                  <a:pt x="128" y="134"/>
                </a:lnTo>
                <a:lnTo>
                  <a:pt x="116" y="136"/>
                </a:lnTo>
                <a:lnTo>
                  <a:pt x="106" y="140"/>
                </a:lnTo>
                <a:lnTo>
                  <a:pt x="96" y="144"/>
                </a:lnTo>
                <a:lnTo>
                  <a:pt x="82" y="142"/>
                </a:lnTo>
                <a:lnTo>
                  <a:pt x="88" y="146"/>
                </a:lnTo>
                <a:lnTo>
                  <a:pt x="92" y="148"/>
                </a:lnTo>
                <a:lnTo>
                  <a:pt x="92" y="152"/>
                </a:lnTo>
                <a:lnTo>
                  <a:pt x="92" y="156"/>
                </a:lnTo>
                <a:lnTo>
                  <a:pt x="88" y="160"/>
                </a:lnTo>
                <a:lnTo>
                  <a:pt x="84" y="164"/>
                </a:lnTo>
                <a:lnTo>
                  <a:pt x="78" y="166"/>
                </a:lnTo>
                <a:lnTo>
                  <a:pt x="74" y="168"/>
                </a:lnTo>
                <a:lnTo>
                  <a:pt x="68" y="170"/>
                </a:lnTo>
                <a:lnTo>
                  <a:pt x="62" y="172"/>
                </a:lnTo>
                <a:lnTo>
                  <a:pt x="58" y="172"/>
                </a:lnTo>
                <a:lnTo>
                  <a:pt x="64" y="174"/>
                </a:lnTo>
                <a:lnTo>
                  <a:pt x="68" y="176"/>
                </a:lnTo>
                <a:lnTo>
                  <a:pt x="72" y="180"/>
                </a:lnTo>
                <a:lnTo>
                  <a:pt x="76" y="182"/>
                </a:lnTo>
                <a:lnTo>
                  <a:pt x="78" y="184"/>
                </a:lnTo>
                <a:lnTo>
                  <a:pt x="78" y="190"/>
                </a:lnTo>
                <a:lnTo>
                  <a:pt x="78" y="194"/>
                </a:lnTo>
                <a:lnTo>
                  <a:pt x="76" y="202"/>
                </a:lnTo>
                <a:lnTo>
                  <a:pt x="70" y="204"/>
                </a:lnTo>
                <a:lnTo>
                  <a:pt x="62" y="204"/>
                </a:lnTo>
                <a:lnTo>
                  <a:pt x="54" y="204"/>
                </a:lnTo>
                <a:lnTo>
                  <a:pt x="60" y="214"/>
                </a:lnTo>
                <a:lnTo>
                  <a:pt x="60" y="224"/>
                </a:lnTo>
                <a:lnTo>
                  <a:pt x="56" y="236"/>
                </a:lnTo>
                <a:lnTo>
                  <a:pt x="56" y="248"/>
                </a:lnTo>
                <a:lnTo>
                  <a:pt x="46" y="248"/>
                </a:lnTo>
                <a:lnTo>
                  <a:pt x="34" y="248"/>
                </a:lnTo>
                <a:lnTo>
                  <a:pt x="38" y="250"/>
                </a:lnTo>
                <a:lnTo>
                  <a:pt x="42" y="254"/>
                </a:lnTo>
                <a:lnTo>
                  <a:pt x="44" y="260"/>
                </a:lnTo>
                <a:lnTo>
                  <a:pt x="44" y="268"/>
                </a:lnTo>
                <a:lnTo>
                  <a:pt x="42" y="272"/>
                </a:lnTo>
                <a:lnTo>
                  <a:pt x="38" y="276"/>
                </a:lnTo>
                <a:lnTo>
                  <a:pt x="34" y="278"/>
                </a:lnTo>
                <a:lnTo>
                  <a:pt x="28" y="280"/>
                </a:lnTo>
                <a:lnTo>
                  <a:pt x="24" y="280"/>
                </a:lnTo>
                <a:lnTo>
                  <a:pt x="18" y="282"/>
                </a:lnTo>
                <a:lnTo>
                  <a:pt x="24" y="284"/>
                </a:lnTo>
                <a:lnTo>
                  <a:pt x="26" y="288"/>
                </a:lnTo>
                <a:lnTo>
                  <a:pt x="26" y="292"/>
                </a:lnTo>
                <a:lnTo>
                  <a:pt x="24" y="296"/>
                </a:lnTo>
                <a:lnTo>
                  <a:pt x="18" y="300"/>
                </a:lnTo>
                <a:lnTo>
                  <a:pt x="28" y="302"/>
                </a:lnTo>
                <a:lnTo>
                  <a:pt x="38" y="306"/>
                </a:lnTo>
                <a:lnTo>
                  <a:pt x="38" y="312"/>
                </a:lnTo>
                <a:lnTo>
                  <a:pt x="34" y="316"/>
                </a:lnTo>
                <a:lnTo>
                  <a:pt x="28" y="320"/>
                </a:lnTo>
                <a:lnTo>
                  <a:pt x="24" y="322"/>
                </a:lnTo>
                <a:lnTo>
                  <a:pt x="18" y="326"/>
                </a:lnTo>
                <a:lnTo>
                  <a:pt x="12" y="330"/>
                </a:lnTo>
                <a:lnTo>
                  <a:pt x="8" y="334"/>
                </a:lnTo>
                <a:lnTo>
                  <a:pt x="12" y="336"/>
                </a:lnTo>
                <a:lnTo>
                  <a:pt x="18" y="338"/>
                </a:lnTo>
                <a:lnTo>
                  <a:pt x="22" y="338"/>
                </a:lnTo>
                <a:lnTo>
                  <a:pt x="20" y="342"/>
                </a:lnTo>
                <a:lnTo>
                  <a:pt x="18" y="344"/>
                </a:lnTo>
                <a:lnTo>
                  <a:pt x="14" y="348"/>
                </a:lnTo>
                <a:lnTo>
                  <a:pt x="12" y="350"/>
                </a:lnTo>
                <a:lnTo>
                  <a:pt x="16" y="352"/>
                </a:lnTo>
                <a:lnTo>
                  <a:pt x="22" y="354"/>
                </a:lnTo>
                <a:lnTo>
                  <a:pt x="26" y="356"/>
                </a:lnTo>
                <a:lnTo>
                  <a:pt x="24" y="358"/>
                </a:lnTo>
                <a:lnTo>
                  <a:pt x="22" y="362"/>
                </a:lnTo>
                <a:lnTo>
                  <a:pt x="32" y="364"/>
                </a:lnTo>
                <a:lnTo>
                  <a:pt x="44" y="368"/>
                </a:lnTo>
                <a:lnTo>
                  <a:pt x="22" y="382"/>
                </a:lnTo>
                <a:lnTo>
                  <a:pt x="0" y="394"/>
                </a:lnTo>
                <a:lnTo>
                  <a:pt x="6" y="396"/>
                </a:lnTo>
                <a:lnTo>
                  <a:pt x="14" y="398"/>
                </a:lnTo>
                <a:lnTo>
                  <a:pt x="20" y="402"/>
                </a:lnTo>
                <a:lnTo>
                  <a:pt x="24" y="406"/>
                </a:lnTo>
                <a:lnTo>
                  <a:pt x="22" y="408"/>
                </a:lnTo>
                <a:lnTo>
                  <a:pt x="20" y="410"/>
                </a:lnTo>
                <a:lnTo>
                  <a:pt x="16" y="412"/>
                </a:lnTo>
                <a:lnTo>
                  <a:pt x="22" y="414"/>
                </a:lnTo>
                <a:lnTo>
                  <a:pt x="28" y="416"/>
                </a:lnTo>
                <a:lnTo>
                  <a:pt x="30" y="420"/>
                </a:lnTo>
                <a:lnTo>
                  <a:pt x="32" y="424"/>
                </a:lnTo>
                <a:lnTo>
                  <a:pt x="32" y="428"/>
                </a:lnTo>
                <a:lnTo>
                  <a:pt x="28" y="434"/>
                </a:lnTo>
                <a:lnTo>
                  <a:pt x="32" y="434"/>
                </a:lnTo>
                <a:lnTo>
                  <a:pt x="34" y="434"/>
                </a:lnTo>
                <a:lnTo>
                  <a:pt x="34" y="440"/>
                </a:lnTo>
                <a:lnTo>
                  <a:pt x="30" y="442"/>
                </a:lnTo>
                <a:lnTo>
                  <a:pt x="26" y="446"/>
                </a:lnTo>
                <a:lnTo>
                  <a:pt x="22" y="448"/>
                </a:lnTo>
                <a:lnTo>
                  <a:pt x="20" y="452"/>
                </a:lnTo>
                <a:lnTo>
                  <a:pt x="16" y="456"/>
                </a:lnTo>
                <a:lnTo>
                  <a:pt x="22" y="454"/>
                </a:lnTo>
                <a:lnTo>
                  <a:pt x="28" y="456"/>
                </a:lnTo>
                <a:lnTo>
                  <a:pt x="34" y="458"/>
                </a:lnTo>
                <a:lnTo>
                  <a:pt x="40" y="460"/>
                </a:lnTo>
                <a:lnTo>
                  <a:pt x="44" y="464"/>
                </a:lnTo>
                <a:lnTo>
                  <a:pt x="40" y="468"/>
                </a:lnTo>
                <a:lnTo>
                  <a:pt x="38" y="472"/>
                </a:lnTo>
                <a:lnTo>
                  <a:pt x="34" y="476"/>
                </a:lnTo>
                <a:lnTo>
                  <a:pt x="40" y="478"/>
                </a:lnTo>
                <a:lnTo>
                  <a:pt x="44" y="482"/>
                </a:lnTo>
                <a:lnTo>
                  <a:pt x="48" y="486"/>
                </a:lnTo>
                <a:lnTo>
                  <a:pt x="48" y="490"/>
                </a:lnTo>
                <a:lnTo>
                  <a:pt x="48" y="496"/>
                </a:lnTo>
                <a:lnTo>
                  <a:pt x="54" y="496"/>
                </a:lnTo>
                <a:lnTo>
                  <a:pt x="60" y="498"/>
                </a:lnTo>
                <a:lnTo>
                  <a:pt x="64" y="500"/>
                </a:lnTo>
                <a:lnTo>
                  <a:pt x="66" y="504"/>
                </a:lnTo>
                <a:lnTo>
                  <a:pt x="66" y="508"/>
                </a:lnTo>
                <a:lnTo>
                  <a:pt x="66" y="514"/>
                </a:lnTo>
                <a:lnTo>
                  <a:pt x="62" y="520"/>
                </a:lnTo>
                <a:lnTo>
                  <a:pt x="68" y="524"/>
                </a:lnTo>
                <a:lnTo>
                  <a:pt x="72" y="528"/>
                </a:lnTo>
                <a:lnTo>
                  <a:pt x="74" y="534"/>
                </a:lnTo>
                <a:lnTo>
                  <a:pt x="76" y="540"/>
                </a:lnTo>
                <a:lnTo>
                  <a:pt x="76" y="546"/>
                </a:lnTo>
                <a:lnTo>
                  <a:pt x="96" y="546"/>
                </a:lnTo>
                <a:lnTo>
                  <a:pt x="118" y="544"/>
                </a:lnTo>
                <a:lnTo>
                  <a:pt x="114" y="552"/>
                </a:lnTo>
                <a:lnTo>
                  <a:pt x="112" y="558"/>
                </a:lnTo>
                <a:lnTo>
                  <a:pt x="110" y="566"/>
                </a:lnTo>
                <a:lnTo>
                  <a:pt x="108" y="572"/>
                </a:lnTo>
                <a:lnTo>
                  <a:pt x="114" y="572"/>
                </a:lnTo>
                <a:lnTo>
                  <a:pt x="120" y="572"/>
                </a:lnTo>
                <a:lnTo>
                  <a:pt x="126" y="572"/>
                </a:lnTo>
                <a:lnTo>
                  <a:pt x="122" y="578"/>
                </a:lnTo>
                <a:lnTo>
                  <a:pt x="118" y="584"/>
                </a:lnTo>
                <a:lnTo>
                  <a:pt x="116" y="592"/>
                </a:lnTo>
                <a:lnTo>
                  <a:pt x="122" y="592"/>
                </a:lnTo>
                <a:lnTo>
                  <a:pt x="128" y="592"/>
                </a:lnTo>
                <a:lnTo>
                  <a:pt x="136" y="592"/>
                </a:lnTo>
                <a:lnTo>
                  <a:pt x="134" y="594"/>
                </a:lnTo>
                <a:lnTo>
                  <a:pt x="132" y="598"/>
                </a:lnTo>
                <a:lnTo>
                  <a:pt x="130" y="602"/>
                </a:lnTo>
                <a:lnTo>
                  <a:pt x="128" y="604"/>
                </a:lnTo>
                <a:lnTo>
                  <a:pt x="144" y="606"/>
                </a:lnTo>
                <a:lnTo>
                  <a:pt x="156" y="610"/>
                </a:lnTo>
                <a:lnTo>
                  <a:pt x="164" y="622"/>
                </a:lnTo>
                <a:lnTo>
                  <a:pt x="162" y="620"/>
                </a:lnTo>
                <a:lnTo>
                  <a:pt x="160" y="618"/>
                </a:lnTo>
                <a:lnTo>
                  <a:pt x="164" y="614"/>
                </a:lnTo>
                <a:lnTo>
                  <a:pt x="168" y="614"/>
                </a:lnTo>
                <a:lnTo>
                  <a:pt x="170" y="614"/>
                </a:lnTo>
                <a:lnTo>
                  <a:pt x="172" y="614"/>
                </a:lnTo>
                <a:lnTo>
                  <a:pt x="174" y="618"/>
                </a:lnTo>
                <a:lnTo>
                  <a:pt x="174" y="620"/>
                </a:lnTo>
                <a:lnTo>
                  <a:pt x="176" y="624"/>
                </a:lnTo>
                <a:lnTo>
                  <a:pt x="178" y="628"/>
                </a:lnTo>
                <a:lnTo>
                  <a:pt x="178" y="630"/>
                </a:lnTo>
                <a:lnTo>
                  <a:pt x="180" y="632"/>
                </a:lnTo>
                <a:lnTo>
                  <a:pt x="184" y="634"/>
                </a:lnTo>
                <a:lnTo>
                  <a:pt x="188" y="636"/>
                </a:lnTo>
                <a:lnTo>
                  <a:pt x="190" y="636"/>
                </a:lnTo>
                <a:lnTo>
                  <a:pt x="194" y="638"/>
                </a:lnTo>
                <a:lnTo>
                  <a:pt x="198" y="638"/>
                </a:lnTo>
                <a:lnTo>
                  <a:pt x="200" y="640"/>
                </a:lnTo>
                <a:lnTo>
                  <a:pt x="202" y="644"/>
                </a:lnTo>
                <a:lnTo>
                  <a:pt x="204" y="648"/>
                </a:lnTo>
                <a:lnTo>
                  <a:pt x="206" y="646"/>
                </a:lnTo>
                <a:lnTo>
                  <a:pt x="210" y="646"/>
                </a:lnTo>
                <a:lnTo>
                  <a:pt x="212" y="644"/>
                </a:lnTo>
                <a:lnTo>
                  <a:pt x="216" y="648"/>
                </a:lnTo>
                <a:lnTo>
                  <a:pt x="220" y="654"/>
                </a:lnTo>
                <a:lnTo>
                  <a:pt x="222" y="658"/>
                </a:lnTo>
                <a:lnTo>
                  <a:pt x="224" y="654"/>
                </a:lnTo>
                <a:lnTo>
                  <a:pt x="228" y="650"/>
                </a:lnTo>
                <a:lnTo>
                  <a:pt x="232" y="652"/>
                </a:lnTo>
                <a:lnTo>
                  <a:pt x="234" y="654"/>
                </a:lnTo>
                <a:lnTo>
                  <a:pt x="238" y="656"/>
                </a:lnTo>
                <a:lnTo>
                  <a:pt x="238" y="662"/>
                </a:lnTo>
                <a:lnTo>
                  <a:pt x="240" y="666"/>
                </a:lnTo>
                <a:lnTo>
                  <a:pt x="252" y="662"/>
                </a:lnTo>
                <a:lnTo>
                  <a:pt x="262" y="666"/>
                </a:lnTo>
                <a:lnTo>
                  <a:pt x="270" y="674"/>
                </a:lnTo>
                <a:lnTo>
                  <a:pt x="276" y="686"/>
                </a:lnTo>
                <a:lnTo>
                  <a:pt x="274" y="678"/>
                </a:lnTo>
                <a:lnTo>
                  <a:pt x="276" y="674"/>
                </a:lnTo>
                <a:lnTo>
                  <a:pt x="278" y="670"/>
                </a:lnTo>
                <a:lnTo>
                  <a:pt x="280" y="668"/>
                </a:lnTo>
                <a:lnTo>
                  <a:pt x="284" y="666"/>
                </a:lnTo>
                <a:lnTo>
                  <a:pt x="288" y="668"/>
                </a:lnTo>
                <a:lnTo>
                  <a:pt x="292" y="672"/>
                </a:lnTo>
                <a:lnTo>
                  <a:pt x="296" y="678"/>
                </a:lnTo>
                <a:lnTo>
                  <a:pt x="294" y="674"/>
                </a:lnTo>
                <a:lnTo>
                  <a:pt x="294" y="674"/>
                </a:lnTo>
                <a:lnTo>
                  <a:pt x="296" y="674"/>
                </a:lnTo>
                <a:lnTo>
                  <a:pt x="298" y="674"/>
                </a:lnTo>
                <a:lnTo>
                  <a:pt x="300" y="676"/>
                </a:lnTo>
                <a:lnTo>
                  <a:pt x="302" y="680"/>
                </a:lnTo>
                <a:lnTo>
                  <a:pt x="304" y="682"/>
                </a:lnTo>
                <a:lnTo>
                  <a:pt x="304" y="686"/>
                </a:lnTo>
                <a:lnTo>
                  <a:pt x="310" y="682"/>
                </a:lnTo>
                <a:lnTo>
                  <a:pt x="318" y="680"/>
                </a:lnTo>
                <a:lnTo>
                  <a:pt x="324" y="678"/>
                </a:lnTo>
                <a:lnTo>
                  <a:pt x="326" y="682"/>
                </a:lnTo>
                <a:lnTo>
                  <a:pt x="328" y="684"/>
                </a:lnTo>
                <a:lnTo>
                  <a:pt x="330" y="688"/>
                </a:lnTo>
                <a:lnTo>
                  <a:pt x="330" y="692"/>
                </a:lnTo>
                <a:lnTo>
                  <a:pt x="332" y="686"/>
                </a:lnTo>
                <a:lnTo>
                  <a:pt x="332" y="684"/>
                </a:lnTo>
                <a:lnTo>
                  <a:pt x="334" y="682"/>
                </a:lnTo>
                <a:lnTo>
                  <a:pt x="338" y="684"/>
                </a:lnTo>
                <a:lnTo>
                  <a:pt x="340" y="684"/>
                </a:lnTo>
                <a:lnTo>
                  <a:pt x="344" y="688"/>
                </a:lnTo>
                <a:lnTo>
                  <a:pt x="346" y="690"/>
                </a:lnTo>
                <a:lnTo>
                  <a:pt x="350" y="694"/>
                </a:lnTo>
                <a:lnTo>
                  <a:pt x="352" y="698"/>
                </a:lnTo>
                <a:lnTo>
                  <a:pt x="356" y="702"/>
                </a:lnTo>
                <a:lnTo>
                  <a:pt x="358" y="706"/>
                </a:lnTo>
                <a:lnTo>
                  <a:pt x="360" y="708"/>
                </a:lnTo>
                <a:lnTo>
                  <a:pt x="364" y="700"/>
                </a:lnTo>
                <a:lnTo>
                  <a:pt x="370" y="700"/>
                </a:lnTo>
                <a:lnTo>
                  <a:pt x="378" y="704"/>
                </a:lnTo>
                <a:lnTo>
                  <a:pt x="386" y="712"/>
                </a:lnTo>
                <a:lnTo>
                  <a:pt x="392" y="718"/>
                </a:lnTo>
                <a:lnTo>
                  <a:pt x="386" y="714"/>
                </a:lnTo>
                <a:lnTo>
                  <a:pt x="384" y="710"/>
                </a:lnTo>
                <a:lnTo>
                  <a:pt x="382" y="706"/>
                </a:lnTo>
                <a:lnTo>
                  <a:pt x="382" y="702"/>
                </a:lnTo>
                <a:lnTo>
                  <a:pt x="384" y="696"/>
                </a:lnTo>
                <a:lnTo>
                  <a:pt x="386" y="692"/>
                </a:lnTo>
                <a:lnTo>
                  <a:pt x="390" y="690"/>
                </a:lnTo>
                <a:lnTo>
                  <a:pt x="394" y="686"/>
                </a:lnTo>
                <a:lnTo>
                  <a:pt x="398" y="686"/>
                </a:lnTo>
                <a:lnTo>
                  <a:pt x="404" y="688"/>
                </a:lnTo>
                <a:lnTo>
                  <a:pt x="408" y="690"/>
                </a:lnTo>
                <a:lnTo>
                  <a:pt x="412" y="696"/>
                </a:lnTo>
                <a:lnTo>
                  <a:pt x="414" y="692"/>
                </a:lnTo>
                <a:lnTo>
                  <a:pt x="414" y="690"/>
                </a:lnTo>
                <a:lnTo>
                  <a:pt x="418" y="688"/>
                </a:lnTo>
                <a:lnTo>
                  <a:pt x="420" y="686"/>
                </a:lnTo>
                <a:lnTo>
                  <a:pt x="424" y="686"/>
                </a:lnTo>
                <a:lnTo>
                  <a:pt x="428" y="688"/>
                </a:lnTo>
                <a:lnTo>
                  <a:pt x="432" y="690"/>
                </a:lnTo>
                <a:lnTo>
                  <a:pt x="434" y="694"/>
                </a:lnTo>
                <a:lnTo>
                  <a:pt x="438" y="682"/>
                </a:lnTo>
                <a:lnTo>
                  <a:pt x="450" y="676"/>
                </a:lnTo>
                <a:lnTo>
                  <a:pt x="462" y="674"/>
                </a:lnTo>
                <a:lnTo>
                  <a:pt x="472" y="680"/>
                </a:lnTo>
                <a:lnTo>
                  <a:pt x="482" y="672"/>
                </a:lnTo>
                <a:lnTo>
                  <a:pt x="494" y="666"/>
                </a:lnTo>
                <a:lnTo>
                  <a:pt x="504" y="660"/>
                </a:lnTo>
                <a:lnTo>
                  <a:pt x="506" y="658"/>
                </a:lnTo>
                <a:lnTo>
                  <a:pt x="508" y="656"/>
                </a:lnTo>
                <a:lnTo>
                  <a:pt x="508" y="654"/>
                </a:lnTo>
                <a:lnTo>
                  <a:pt x="510" y="654"/>
                </a:lnTo>
                <a:lnTo>
                  <a:pt x="514" y="652"/>
                </a:lnTo>
                <a:lnTo>
                  <a:pt x="520" y="652"/>
                </a:lnTo>
                <a:lnTo>
                  <a:pt x="524" y="652"/>
                </a:lnTo>
                <a:lnTo>
                  <a:pt x="528" y="654"/>
                </a:lnTo>
                <a:lnTo>
                  <a:pt x="534" y="656"/>
                </a:lnTo>
                <a:lnTo>
                  <a:pt x="540" y="658"/>
                </a:lnTo>
                <a:lnTo>
                  <a:pt x="538" y="654"/>
                </a:lnTo>
                <a:lnTo>
                  <a:pt x="538" y="652"/>
                </a:lnTo>
                <a:lnTo>
                  <a:pt x="538" y="648"/>
                </a:lnTo>
                <a:lnTo>
                  <a:pt x="550" y="648"/>
                </a:lnTo>
                <a:lnTo>
                  <a:pt x="562" y="650"/>
                </a:lnTo>
                <a:lnTo>
                  <a:pt x="558" y="648"/>
                </a:lnTo>
                <a:lnTo>
                  <a:pt x="552" y="646"/>
                </a:lnTo>
                <a:lnTo>
                  <a:pt x="550" y="644"/>
                </a:lnTo>
                <a:lnTo>
                  <a:pt x="546" y="640"/>
                </a:lnTo>
                <a:lnTo>
                  <a:pt x="544" y="634"/>
                </a:lnTo>
                <a:lnTo>
                  <a:pt x="544" y="628"/>
                </a:lnTo>
                <a:lnTo>
                  <a:pt x="546" y="622"/>
                </a:lnTo>
                <a:lnTo>
                  <a:pt x="548" y="616"/>
                </a:lnTo>
                <a:lnTo>
                  <a:pt x="552" y="614"/>
                </a:lnTo>
                <a:lnTo>
                  <a:pt x="558" y="612"/>
                </a:lnTo>
                <a:lnTo>
                  <a:pt x="564" y="612"/>
                </a:lnTo>
                <a:lnTo>
                  <a:pt x="570" y="612"/>
                </a:lnTo>
                <a:lnTo>
                  <a:pt x="576" y="612"/>
                </a:lnTo>
                <a:lnTo>
                  <a:pt x="572" y="608"/>
                </a:lnTo>
                <a:lnTo>
                  <a:pt x="572" y="606"/>
                </a:lnTo>
                <a:lnTo>
                  <a:pt x="570" y="602"/>
                </a:lnTo>
                <a:lnTo>
                  <a:pt x="570" y="598"/>
                </a:lnTo>
                <a:lnTo>
                  <a:pt x="584" y="600"/>
                </a:lnTo>
                <a:lnTo>
                  <a:pt x="592" y="598"/>
                </a:lnTo>
                <a:lnTo>
                  <a:pt x="600" y="594"/>
                </a:lnTo>
                <a:lnTo>
                  <a:pt x="612" y="586"/>
                </a:lnTo>
                <a:lnTo>
                  <a:pt x="614" y="582"/>
                </a:lnTo>
                <a:lnTo>
                  <a:pt x="620" y="580"/>
                </a:lnTo>
                <a:lnTo>
                  <a:pt x="624" y="580"/>
                </a:lnTo>
                <a:lnTo>
                  <a:pt x="626" y="576"/>
                </a:lnTo>
                <a:lnTo>
                  <a:pt x="628" y="572"/>
                </a:lnTo>
                <a:lnTo>
                  <a:pt x="628" y="568"/>
                </a:lnTo>
                <a:lnTo>
                  <a:pt x="628" y="562"/>
                </a:lnTo>
                <a:lnTo>
                  <a:pt x="628" y="558"/>
                </a:lnTo>
                <a:lnTo>
                  <a:pt x="630" y="554"/>
                </a:lnTo>
                <a:lnTo>
                  <a:pt x="626" y="552"/>
                </a:lnTo>
                <a:lnTo>
                  <a:pt x="622" y="548"/>
                </a:lnTo>
                <a:lnTo>
                  <a:pt x="620" y="548"/>
                </a:lnTo>
                <a:lnTo>
                  <a:pt x="630" y="536"/>
                </a:lnTo>
                <a:lnTo>
                  <a:pt x="642" y="532"/>
                </a:lnTo>
                <a:lnTo>
                  <a:pt x="656" y="534"/>
                </a:lnTo>
                <a:lnTo>
                  <a:pt x="656" y="530"/>
                </a:lnTo>
                <a:lnTo>
                  <a:pt x="656" y="524"/>
                </a:lnTo>
                <a:lnTo>
                  <a:pt x="656" y="520"/>
                </a:lnTo>
                <a:lnTo>
                  <a:pt x="658" y="516"/>
                </a:lnTo>
                <a:lnTo>
                  <a:pt x="658" y="512"/>
                </a:lnTo>
                <a:lnTo>
                  <a:pt x="662" y="510"/>
                </a:lnTo>
                <a:lnTo>
                  <a:pt x="666" y="508"/>
                </a:lnTo>
                <a:lnTo>
                  <a:pt x="672" y="508"/>
                </a:lnTo>
                <a:lnTo>
                  <a:pt x="674" y="502"/>
                </a:lnTo>
                <a:lnTo>
                  <a:pt x="676" y="498"/>
                </a:lnTo>
                <a:lnTo>
                  <a:pt x="678" y="494"/>
                </a:lnTo>
                <a:lnTo>
                  <a:pt x="682" y="492"/>
                </a:lnTo>
                <a:lnTo>
                  <a:pt x="684" y="490"/>
                </a:lnTo>
                <a:lnTo>
                  <a:pt x="688" y="490"/>
                </a:lnTo>
                <a:lnTo>
                  <a:pt x="692" y="488"/>
                </a:lnTo>
                <a:lnTo>
                  <a:pt x="696" y="484"/>
                </a:lnTo>
                <a:lnTo>
                  <a:pt x="698" y="482"/>
                </a:lnTo>
                <a:lnTo>
                  <a:pt x="694" y="478"/>
                </a:lnTo>
                <a:lnTo>
                  <a:pt x="690" y="476"/>
                </a:lnTo>
                <a:lnTo>
                  <a:pt x="688" y="472"/>
                </a:lnTo>
                <a:lnTo>
                  <a:pt x="692" y="466"/>
                </a:lnTo>
                <a:lnTo>
                  <a:pt x="700" y="462"/>
                </a:lnTo>
                <a:lnTo>
                  <a:pt x="708" y="458"/>
                </a:lnTo>
                <a:lnTo>
                  <a:pt x="714" y="452"/>
                </a:lnTo>
                <a:lnTo>
                  <a:pt x="704" y="446"/>
                </a:lnTo>
                <a:lnTo>
                  <a:pt x="700" y="436"/>
                </a:lnTo>
                <a:lnTo>
                  <a:pt x="700" y="424"/>
                </a:lnTo>
                <a:lnTo>
                  <a:pt x="708" y="414"/>
                </a:lnTo>
                <a:lnTo>
                  <a:pt x="702" y="412"/>
                </a:lnTo>
                <a:lnTo>
                  <a:pt x="696" y="410"/>
                </a:lnTo>
                <a:lnTo>
                  <a:pt x="692" y="408"/>
                </a:lnTo>
                <a:lnTo>
                  <a:pt x="706" y="402"/>
                </a:lnTo>
                <a:lnTo>
                  <a:pt x="712" y="398"/>
                </a:lnTo>
                <a:lnTo>
                  <a:pt x="714" y="392"/>
                </a:lnTo>
                <a:lnTo>
                  <a:pt x="716" y="382"/>
                </a:lnTo>
                <a:lnTo>
                  <a:pt x="718" y="370"/>
                </a:lnTo>
                <a:lnTo>
                  <a:pt x="724" y="362"/>
                </a:lnTo>
                <a:lnTo>
                  <a:pt x="728" y="356"/>
                </a:lnTo>
                <a:lnTo>
                  <a:pt x="734" y="352"/>
                </a:lnTo>
                <a:lnTo>
                  <a:pt x="736" y="348"/>
                </a:lnTo>
                <a:lnTo>
                  <a:pt x="736" y="342"/>
                </a:lnTo>
                <a:lnTo>
                  <a:pt x="732" y="332"/>
                </a:lnTo>
                <a:lnTo>
                  <a:pt x="736" y="330"/>
                </a:lnTo>
                <a:lnTo>
                  <a:pt x="742" y="328"/>
                </a:lnTo>
                <a:lnTo>
                  <a:pt x="736" y="326"/>
                </a:lnTo>
                <a:lnTo>
                  <a:pt x="730" y="322"/>
                </a:lnTo>
                <a:lnTo>
                  <a:pt x="722" y="320"/>
                </a:lnTo>
                <a:lnTo>
                  <a:pt x="718" y="316"/>
                </a:lnTo>
                <a:lnTo>
                  <a:pt x="714" y="312"/>
                </a:lnTo>
                <a:lnTo>
                  <a:pt x="710" y="306"/>
                </a:lnTo>
                <a:lnTo>
                  <a:pt x="716" y="306"/>
                </a:lnTo>
                <a:lnTo>
                  <a:pt x="720" y="302"/>
                </a:lnTo>
                <a:lnTo>
                  <a:pt x="726" y="302"/>
                </a:lnTo>
                <a:lnTo>
                  <a:pt x="722" y="298"/>
                </a:lnTo>
                <a:lnTo>
                  <a:pt x="718" y="296"/>
                </a:lnTo>
                <a:lnTo>
                  <a:pt x="714" y="294"/>
                </a:lnTo>
                <a:lnTo>
                  <a:pt x="710" y="292"/>
                </a:lnTo>
                <a:lnTo>
                  <a:pt x="706" y="290"/>
                </a:lnTo>
                <a:lnTo>
                  <a:pt x="702" y="286"/>
                </a:lnTo>
                <a:lnTo>
                  <a:pt x="706" y="284"/>
                </a:lnTo>
                <a:lnTo>
                  <a:pt x="708" y="282"/>
                </a:lnTo>
                <a:lnTo>
                  <a:pt x="708" y="276"/>
                </a:lnTo>
                <a:lnTo>
                  <a:pt x="704" y="272"/>
                </a:lnTo>
                <a:lnTo>
                  <a:pt x="700" y="268"/>
                </a:lnTo>
                <a:lnTo>
                  <a:pt x="694" y="268"/>
                </a:lnTo>
                <a:lnTo>
                  <a:pt x="698" y="258"/>
                </a:lnTo>
                <a:lnTo>
                  <a:pt x="704" y="248"/>
                </a:lnTo>
                <a:lnTo>
                  <a:pt x="710" y="238"/>
                </a:lnTo>
                <a:lnTo>
                  <a:pt x="700" y="250"/>
                </a:lnTo>
                <a:lnTo>
                  <a:pt x="694" y="252"/>
                </a:lnTo>
                <a:lnTo>
                  <a:pt x="690" y="250"/>
                </a:lnTo>
                <a:lnTo>
                  <a:pt x="682" y="244"/>
                </a:lnTo>
                <a:lnTo>
                  <a:pt x="672" y="234"/>
                </a:lnTo>
                <a:lnTo>
                  <a:pt x="680" y="222"/>
                </a:lnTo>
                <a:lnTo>
                  <a:pt x="678" y="212"/>
                </a:lnTo>
                <a:lnTo>
                  <a:pt x="672" y="206"/>
                </a:lnTo>
                <a:lnTo>
                  <a:pt x="662" y="202"/>
                </a:lnTo>
                <a:lnTo>
                  <a:pt x="650" y="202"/>
                </a:lnTo>
                <a:lnTo>
                  <a:pt x="654" y="198"/>
                </a:lnTo>
                <a:lnTo>
                  <a:pt x="658" y="196"/>
                </a:lnTo>
                <a:lnTo>
                  <a:pt x="662" y="192"/>
                </a:lnTo>
                <a:lnTo>
                  <a:pt x="664" y="188"/>
                </a:lnTo>
                <a:lnTo>
                  <a:pt x="660" y="184"/>
                </a:lnTo>
                <a:lnTo>
                  <a:pt x="654" y="182"/>
                </a:lnTo>
                <a:lnTo>
                  <a:pt x="650" y="180"/>
                </a:lnTo>
                <a:lnTo>
                  <a:pt x="648" y="184"/>
                </a:lnTo>
                <a:lnTo>
                  <a:pt x="646" y="190"/>
                </a:lnTo>
                <a:lnTo>
                  <a:pt x="644" y="192"/>
                </a:lnTo>
                <a:lnTo>
                  <a:pt x="640" y="196"/>
                </a:lnTo>
                <a:lnTo>
                  <a:pt x="640" y="184"/>
                </a:lnTo>
                <a:lnTo>
                  <a:pt x="640" y="172"/>
                </a:lnTo>
                <a:lnTo>
                  <a:pt x="638" y="162"/>
                </a:lnTo>
                <a:lnTo>
                  <a:pt x="632" y="154"/>
                </a:lnTo>
                <a:lnTo>
                  <a:pt x="622" y="152"/>
                </a:lnTo>
                <a:lnTo>
                  <a:pt x="622" y="146"/>
                </a:lnTo>
                <a:lnTo>
                  <a:pt x="622" y="140"/>
                </a:lnTo>
                <a:lnTo>
                  <a:pt x="622" y="134"/>
                </a:lnTo>
                <a:lnTo>
                  <a:pt x="622" y="128"/>
                </a:lnTo>
                <a:lnTo>
                  <a:pt x="618" y="110"/>
                </a:lnTo>
                <a:lnTo>
                  <a:pt x="614" y="94"/>
                </a:lnTo>
                <a:lnTo>
                  <a:pt x="612" y="98"/>
                </a:lnTo>
                <a:lnTo>
                  <a:pt x="612" y="104"/>
                </a:lnTo>
                <a:lnTo>
                  <a:pt x="610" y="108"/>
                </a:lnTo>
                <a:lnTo>
                  <a:pt x="608" y="114"/>
                </a:lnTo>
                <a:lnTo>
                  <a:pt x="606" y="118"/>
                </a:lnTo>
                <a:lnTo>
                  <a:pt x="602" y="120"/>
                </a:lnTo>
                <a:lnTo>
                  <a:pt x="598" y="122"/>
                </a:lnTo>
                <a:lnTo>
                  <a:pt x="592" y="122"/>
                </a:lnTo>
                <a:lnTo>
                  <a:pt x="592" y="118"/>
                </a:lnTo>
                <a:lnTo>
                  <a:pt x="592" y="114"/>
                </a:lnTo>
                <a:lnTo>
                  <a:pt x="592" y="108"/>
                </a:lnTo>
                <a:lnTo>
                  <a:pt x="590" y="112"/>
                </a:lnTo>
                <a:lnTo>
                  <a:pt x="586" y="114"/>
                </a:lnTo>
                <a:lnTo>
                  <a:pt x="582" y="116"/>
                </a:lnTo>
                <a:lnTo>
                  <a:pt x="574" y="100"/>
                </a:lnTo>
                <a:lnTo>
                  <a:pt x="568" y="80"/>
                </a:lnTo>
                <a:lnTo>
                  <a:pt x="564" y="90"/>
                </a:lnTo>
                <a:lnTo>
                  <a:pt x="558" y="96"/>
                </a:lnTo>
                <a:lnTo>
                  <a:pt x="552" y="104"/>
                </a:lnTo>
                <a:lnTo>
                  <a:pt x="548" y="100"/>
                </a:lnTo>
                <a:lnTo>
                  <a:pt x="544" y="94"/>
                </a:lnTo>
                <a:lnTo>
                  <a:pt x="542" y="90"/>
                </a:lnTo>
                <a:lnTo>
                  <a:pt x="540" y="82"/>
                </a:lnTo>
                <a:lnTo>
                  <a:pt x="540" y="76"/>
                </a:lnTo>
                <a:lnTo>
                  <a:pt x="536" y="80"/>
                </a:lnTo>
                <a:lnTo>
                  <a:pt x="534" y="82"/>
                </a:lnTo>
                <a:lnTo>
                  <a:pt x="530" y="84"/>
                </a:lnTo>
                <a:lnTo>
                  <a:pt x="520" y="52"/>
                </a:lnTo>
                <a:lnTo>
                  <a:pt x="508" y="22"/>
                </a:lnTo>
                <a:lnTo>
                  <a:pt x="504" y="30"/>
                </a:lnTo>
                <a:lnTo>
                  <a:pt x="498" y="40"/>
                </a:lnTo>
                <a:lnTo>
                  <a:pt x="490" y="48"/>
                </a:lnTo>
                <a:lnTo>
                  <a:pt x="482" y="52"/>
                </a:lnTo>
                <a:lnTo>
                  <a:pt x="472" y="50"/>
                </a:lnTo>
                <a:lnTo>
                  <a:pt x="468" y="52"/>
                </a:lnTo>
                <a:lnTo>
                  <a:pt x="464" y="54"/>
                </a:lnTo>
                <a:lnTo>
                  <a:pt x="460" y="58"/>
                </a:lnTo>
                <a:lnTo>
                  <a:pt x="456" y="48"/>
                </a:lnTo>
                <a:lnTo>
                  <a:pt x="450" y="38"/>
                </a:lnTo>
                <a:lnTo>
                  <a:pt x="448" y="30"/>
                </a:lnTo>
                <a:lnTo>
                  <a:pt x="444" y="28"/>
                </a:lnTo>
                <a:lnTo>
                  <a:pt x="440" y="28"/>
                </a:lnTo>
                <a:lnTo>
                  <a:pt x="440" y="36"/>
                </a:lnTo>
                <a:lnTo>
                  <a:pt x="438" y="40"/>
                </a:lnTo>
                <a:lnTo>
                  <a:pt x="436" y="44"/>
                </a:lnTo>
                <a:lnTo>
                  <a:pt x="432" y="46"/>
                </a:lnTo>
                <a:lnTo>
                  <a:pt x="430" y="46"/>
                </a:lnTo>
                <a:lnTo>
                  <a:pt x="424" y="44"/>
                </a:lnTo>
                <a:lnTo>
                  <a:pt x="420" y="40"/>
                </a:lnTo>
                <a:lnTo>
                  <a:pt x="416" y="34"/>
                </a:lnTo>
                <a:lnTo>
                  <a:pt x="412" y="38"/>
                </a:lnTo>
                <a:lnTo>
                  <a:pt x="408" y="40"/>
                </a:lnTo>
                <a:lnTo>
                  <a:pt x="404" y="44"/>
                </a:lnTo>
                <a:lnTo>
                  <a:pt x="386" y="22"/>
                </a:lnTo>
                <a:lnTo>
                  <a:pt x="368" y="0"/>
                </a:lnTo>
                <a:lnTo>
                  <a:pt x="370" y="10"/>
                </a:lnTo>
                <a:lnTo>
                  <a:pt x="372" y="18"/>
                </a:lnTo>
                <a:lnTo>
                  <a:pt x="372" y="28"/>
                </a:lnTo>
                <a:lnTo>
                  <a:pt x="364" y="26"/>
                </a:lnTo>
                <a:lnTo>
                  <a:pt x="360" y="22"/>
                </a:lnTo>
                <a:lnTo>
                  <a:pt x="354" y="16"/>
                </a:lnTo>
                <a:lnTo>
                  <a:pt x="352" y="10"/>
                </a:lnTo>
                <a:lnTo>
                  <a:pt x="350" y="2"/>
                </a:lnTo>
                <a:lnTo>
                  <a:pt x="350" y="6"/>
                </a:lnTo>
                <a:lnTo>
                  <a:pt x="348" y="10"/>
                </a:lnTo>
                <a:lnTo>
                  <a:pt x="348" y="14"/>
                </a:lnTo>
                <a:lnTo>
                  <a:pt x="346" y="20"/>
                </a:lnTo>
                <a:lnTo>
                  <a:pt x="344" y="24"/>
                </a:lnTo>
                <a:lnTo>
                  <a:pt x="342" y="28"/>
                </a:lnTo>
                <a:lnTo>
                  <a:pt x="340" y="32"/>
                </a:lnTo>
                <a:lnTo>
                  <a:pt x="338" y="34"/>
                </a:lnTo>
                <a:lnTo>
                  <a:pt x="334" y="34"/>
                </a:lnTo>
                <a:lnTo>
                  <a:pt x="330" y="32"/>
                </a:lnTo>
                <a:lnTo>
                  <a:pt x="326" y="28"/>
                </a:lnTo>
                <a:lnTo>
                  <a:pt x="326" y="32"/>
                </a:lnTo>
                <a:lnTo>
                  <a:pt x="328" y="38"/>
                </a:lnTo>
                <a:lnTo>
                  <a:pt x="324" y="36"/>
                </a:lnTo>
                <a:lnTo>
                  <a:pt x="320" y="34"/>
                </a:lnTo>
                <a:lnTo>
                  <a:pt x="316" y="32"/>
                </a:lnTo>
                <a:lnTo>
                  <a:pt x="314" y="36"/>
                </a:lnTo>
                <a:lnTo>
                  <a:pt x="314" y="40"/>
                </a:lnTo>
                <a:lnTo>
                  <a:pt x="312" y="44"/>
                </a:lnTo>
                <a:lnTo>
                  <a:pt x="294" y="42"/>
                </a:lnTo>
                <a:lnTo>
                  <a:pt x="278" y="32"/>
                </a:lnTo>
                <a:lnTo>
                  <a:pt x="264" y="18"/>
                </a:lnTo>
                <a:lnTo>
                  <a:pt x="250" y="4"/>
                </a:lnTo>
                <a:lnTo>
                  <a:pt x="260" y="6"/>
                </a:lnTo>
                <a:lnTo>
                  <a:pt x="266" y="14"/>
                </a:lnTo>
                <a:lnTo>
                  <a:pt x="270" y="24"/>
                </a:lnTo>
                <a:lnTo>
                  <a:pt x="274" y="34"/>
                </a:lnTo>
                <a:lnTo>
                  <a:pt x="282" y="40"/>
                </a:lnTo>
                <a:lnTo>
                  <a:pt x="256" y="12"/>
                </a:lnTo>
                <a:close/>
              </a:path>
            </a:pathLst>
          </a:custGeom>
          <a:gradFill rotWithShape="1">
            <a:gsLst>
              <a:gs pos="0">
                <a:schemeClr val="folHlink">
                  <a:gamma/>
                  <a:tint val="69804"/>
                  <a:invGamma/>
                </a:schemeClr>
              </a:gs>
              <a:gs pos="100000">
                <a:schemeClr val="folHlink"/>
              </a:gs>
            </a:gsLst>
            <a:lin ang="54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8548" name="Freeform 4"/>
          <p:cNvSpPr/>
          <p:nvPr>
            <p:custDataLst>
              <p:tags r:id="rId9"/>
            </p:custDataLst>
          </p:nvPr>
        </p:nvSpPr>
        <p:spPr bwMode="gray">
          <a:xfrm>
            <a:off x="1880235" y="2318385"/>
            <a:ext cx="2160588" cy="2232025"/>
          </a:xfrm>
          <a:custGeom>
            <a:avLst/>
            <a:gdLst/>
            <a:ahLst/>
            <a:cxnLst>
              <a:cxn ang="0">
                <a:pos x="264" y="20"/>
              </a:cxn>
              <a:cxn ang="0">
                <a:pos x="286" y="52"/>
              </a:cxn>
              <a:cxn ang="0">
                <a:pos x="242" y="68"/>
              </a:cxn>
              <a:cxn ang="0">
                <a:pos x="202" y="72"/>
              </a:cxn>
              <a:cxn ang="0">
                <a:pos x="194" y="102"/>
              </a:cxn>
              <a:cxn ang="0">
                <a:pos x="140" y="114"/>
              </a:cxn>
              <a:cxn ang="0">
                <a:pos x="116" y="136"/>
              </a:cxn>
              <a:cxn ang="0">
                <a:pos x="84" y="164"/>
              </a:cxn>
              <a:cxn ang="0">
                <a:pos x="76" y="182"/>
              </a:cxn>
              <a:cxn ang="0">
                <a:pos x="60" y="224"/>
              </a:cxn>
              <a:cxn ang="0">
                <a:pos x="42" y="272"/>
              </a:cxn>
              <a:cxn ang="0">
                <a:pos x="24" y="296"/>
              </a:cxn>
              <a:cxn ang="0">
                <a:pos x="12" y="330"/>
              </a:cxn>
              <a:cxn ang="0">
                <a:pos x="16" y="352"/>
              </a:cxn>
              <a:cxn ang="0">
                <a:pos x="6" y="396"/>
              </a:cxn>
              <a:cxn ang="0">
                <a:pos x="30" y="420"/>
              </a:cxn>
              <a:cxn ang="0">
                <a:pos x="22" y="448"/>
              </a:cxn>
              <a:cxn ang="0">
                <a:pos x="38" y="472"/>
              </a:cxn>
              <a:cxn ang="0">
                <a:pos x="64" y="500"/>
              </a:cxn>
              <a:cxn ang="0">
                <a:pos x="76" y="546"/>
              </a:cxn>
              <a:cxn ang="0">
                <a:pos x="126" y="572"/>
              </a:cxn>
              <a:cxn ang="0">
                <a:pos x="130" y="602"/>
              </a:cxn>
              <a:cxn ang="0">
                <a:pos x="170" y="614"/>
              </a:cxn>
              <a:cxn ang="0">
                <a:pos x="188" y="636"/>
              </a:cxn>
              <a:cxn ang="0">
                <a:pos x="212" y="644"/>
              </a:cxn>
              <a:cxn ang="0">
                <a:pos x="238" y="662"/>
              </a:cxn>
              <a:cxn ang="0">
                <a:pos x="280" y="668"/>
              </a:cxn>
              <a:cxn ang="0">
                <a:pos x="300" y="676"/>
              </a:cxn>
              <a:cxn ang="0">
                <a:pos x="330" y="688"/>
              </a:cxn>
              <a:cxn ang="0">
                <a:pos x="350" y="694"/>
              </a:cxn>
              <a:cxn ang="0">
                <a:pos x="392" y="718"/>
              </a:cxn>
              <a:cxn ang="0">
                <a:pos x="398" y="686"/>
              </a:cxn>
              <a:cxn ang="0">
                <a:pos x="428" y="688"/>
              </a:cxn>
              <a:cxn ang="0">
                <a:pos x="504" y="660"/>
              </a:cxn>
              <a:cxn ang="0">
                <a:pos x="534" y="656"/>
              </a:cxn>
              <a:cxn ang="0">
                <a:pos x="550" y="644"/>
              </a:cxn>
              <a:cxn ang="0">
                <a:pos x="570" y="612"/>
              </a:cxn>
              <a:cxn ang="0">
                <a:pos x="612" y="586"/>
              </a:cxn>
              <a:cxn ang="0">
                <a:pos x="630" y="554"/>
              </a:cxn>
              <a:cxn ang="0">
                <a:pos x="656" y="520"/>
              </a:cxn>
              <a:cxn ang="0">
                <a:pos x="682" y="492"/>
              </a:cxn>
              <a:cxn ang="0">
                <a:pos x="692" y="466"/>
              </a:cxn>
              <a:cxn ang="0">
                <a:pos x="696" y="410"/>
              </a:cxn>
              <a:cxn ang="0">
                <a:pos x="734" y="352"/>
              </a:cxn>
              <a:cxn ang="0">
                <a:pos x="718" y="316"/>
              </a:cxn>
              <a:cxn ang="0">
                <a:pos x="710" y="292"/>
              </a:cxn>
              <a:cxn ang="0">
                <a:pos x="698" y="258"/>
              </a:cxn>
              <a:cxn ang="0">
                <a:pos x="678" y="212"/>
              </a:cxn>
              <a:cxn ang="0">
                <a:pos x="654" y="182"/>
              </a:cxn>
              <a:cxn ang="0">
                <a:pos x="632" y="154"/>
              </a:cxn>
              <a:cxn ang="0">
                <a:pos x="612" y="104"/>
              </a:cxn>
              <a:cxn ang="0">
                <a:pos x="592" y="108"/>
              </a:cxn>
              <a:cxn ang="0">
                <a:pos x="548" y="100"/>
              </a:cxn>
              <a:cxn ang="0">
                <a:pos x="508" y="22"/>
              </a:cxn>
              <a:cxn ang="0">
                <a:pos x="456" y="48"/>
              </a:cxn>
              <a:cxn ang="0">
                <a:pos x="430" y="46"/>
              </a:cxn>
              <a:cxn ang="0">
                <a:pos x="370" y="10"/>
              </a:cxn>
              <a:cxn ang="0">
                <a:pos x="348" y="10"/>
              </a:cxn>
              <a:cxn ang="0">
                <a:pos x="326" y="28"/>
              </a:cxn>
              <a:cxn ang="0">
                <a:pos x="294" y="42"/>
              </a:cxn>
              <a:cxn ang="0">
                <a:pos x="256" y="12"/>
              </a:cxn>
            </a:cxnLst>
            <a:rect l="0" t="0" r="r" b="b"/>
            <a:pathLst>
              <a:path w="742" h="718">
                <a:moveTo>
                  <a:pt x="256" y="12"/>
                </a:moveTo>
                <a:lnTo>
                  <a:pt x="252" y="8"/>
                </a:lnTo>
                <a:lnTo>
                  <a:pt x="252" y="6"/>
                </a:lnTo>
                <a:lnTo>
                  <a:pt x="250" y="6"/>
                </a:lnTo>
                <a:lnTo>
                  <a:pt x="252" y="8"/>
                </a:lnTo>
                <a:lnTo>
                  <a:pt x="254" y="10"/>
                </a:lnTo>
                <a:lnTo>
                  <a:pt x="256" y="12"/>
                </a:lnTo>
                <a:lnTo>
                  <a:pt x="260" y="16"/>
                </a:lnTo>
                <a:lnTo>
                  <a:pt x="264" y="20"/>
                </a:lnTo>
                <a:lnTo>
                  <a:pt x="268" y="24"/>
                </a:lnTo>
                <a:lnTo>
                  <a:pt x="270" y="28"/>
                </a:lnTo>
                <a:lnTo>
                  <a:pt x="274" y="32"/>
                </a:lnTo>
                <a:lnTo>
                  <a:pt x="278" y="34"/>
                </a:lnTo>
                <a:lnTo>
                  <a:pt x="280" y="36"/>
                </a:lnTo>
                <a:lnTo>
                  <a:pt x="280" y="38"/>
                </a:lnTo>
                <a:lnTo>
                  <a:pt x="282" y="38"/>
                </a:lnTo>
                <a:lnTo>
                  <a:pt x="288" y="48"/>
                </a:lnTo>
                <a:lnTo>
                  <a:pt x="286" y="52"/>
                </a:lnTo>
                <a:lnTo>
                  <a:pt x="278" y="56"/>
                </a:lnTo>
                <a:lnTo>
                  <a:pt x="268" y="58"/>
                </a:lnTo>
                <a:lnTo>
                  <a:pt x="256" y="58"/>
                </a:lnTo>
                <a:lnTo>
                  <a:pt x="246" y="56"/>
                </a:lnTo>
                <a:lnTo>
                  <a:pt x="238" y="54"/>
                </a:lnTo>
                <a:lnTo>
                  <a:pt x="242" y="58"/>
                </a:lnTo>
                <a:lnTo>
                  <a:pt x="246" y="62"/>
                </a:lnTo>
                <a:lnTo>
                  <a:pt x="244" y="64"/>
                </a:lnTo>
                <a:lnTo>
                  <a:pt x="242" y="68"/>
                </a:lnTo>
                <a:lnTo>
                  <a:pt x="238" y="70"/>
                </a:lnTo>
                <a:lnTo>
                  <a:pt x="232" y="72"/>
                </a:lnTo>
                <a:lnTo>
                  <a:pt x="228" y="72"/>
                </a:lnTo>
                <a:lnTo>
                  <a:pt x="222" y="70"/>
                </a:lnTo>
                <a:lnTo>
                  <a:pt x="216" y="68"/>
                </a:lnTo>
                <a:lnTo>
                  <a:pt x="212" y="64"/>
                </a:lnTo>
                <a:lnTo>
                  <a:pt x="206" y="64"/>
                </a:lnTo>
                <a:lnTo>
                  <a:pt x="204" y="68"/>
                </a:lnTo>
                <a:lnTo>
                  <a:pt x="202" y="72"/>
                </a:lnTo>
                <a:lnTo>
                  <a:pt x="200" y="76"/>
                </a:lnTo>
                <a:lnTo>
                  <a:pt x="196" y="78"/>
                </a:lnTo>
                <a:lnTo>
                  <a:pt x="190" y="80"/>
                </a:lnTo>
                <a:lnTo>
                  <a:pt x="196" y="82"/>
                </a:lnTo>
                <a:lnTo>
                  <a:pt x="198" y="86"/>
                </a:lnTo>
                <a:lnTo>
                  <a:pt x="200" y="90"/>
                </a:lnTo>
                <a:lnTo>
                  <a:pt x="200" y="94"/>
                </a:lnTo>
                <a:lnTo>
                  <a:pt x="198" y="98"/>
                </a:lnTo>
                <a:lnTo>
                  <a:pt x="194" y="102"/>
                </a:lnTo>
                <a:lnTo>
                  <a:pt x="186" y="102"/>
                </a:lnTo>
                <a:lnTo>
                  <a:pt x="172" y="100"/>
                </a:lnTo>
                <a:lnTo>
                  <a:pt x="162" y="100"/>
                </a:lnTo>
                <a:lnTo>
                  <a:pt x="164" y="102"/>
                </a:lnTo>
                <a:lnTo>
                  <a:pt x="166" y="106"/>
                </a:lnTo>
                <a:lnTo>
                  <a:pt x="168" y="110"/>
                </a:lnTo>
                <a:lnTo>
                  <a:pt x="154" y="110"/>
                </a:lnTo>
                <a:lnTo>
                  <a:pt x="140" y="110"/>
                </a:lnTo>
                <a:lnTo>
                  <a:pt x="140" y="114"/>
                </a:lnTo>
                <a:lnTo>
                  <a:pt x="142" y="116"/>
                </a:lnTo>
                <a:lnTo>
                  <a:pt x="136" y="118"/>
                </a:lnTo>
                <a:lnTo>
                  <a:pt x="130" y="118"/>
                </a:lnTo>
                <a:lnTo>
                  <a:pt x="124" y="118"/>
                </a:lnTo>
                <a:lnTo>
                  <a:pt x="126" y="122"/>
                </a:lnTo>
                <a:lnTo>
                  <a:pt x="126" y="126"/>
                </a:lnTo>
                <a:lnTo>
                  <a:pt x="126" y="130"/>
                </a:lnTo>
                <a:lnTo>
                  <a:pt x="128" y="134"/>
                </a:lnTo>
                <a:lnTo>
                  <a:pt x="116" y="136"/>
                </a:lnTo>
                <a:lnTo>
                  <a:pt x="106" y="140"/>
                </a:lnTo>
                <a:lnTo>
                  <a:pt x="96" y="144"/>
                </a:lnTo>
                <a:lnTo>
                  <a:pt x="82" y="142"/>
                </a:lnTo>
                <a:lnTo>
                  <a:pt x="88" y="146"/>
                </a:lnTo>
                <a:lnTo>
                  <a:pt x="92" y="148"/>
                </a:lnTo>
                <a:lnTo>
                  <a:pt x="92" y="152"/>
                </a:lnTo>
                <a:lnTo>
                  <a:pt x="92" y="156"/>
                </a:lnTo>
                <a:lnTo>
                  <a:pt x="88" y="160"/>
                </a:lnTo>
                <a:lnTo>
                  <a:pt x="84" y="164"/>
                </a:lnTo>
                <a:lnTo>
                  <a:pt x="78" y="166"/>
                </a:lnTo>
                <a:lnTo>
                  <a:pt x="74" y="168"/>
                </a:lnTo>
                <a:lnTo>
                  <a:pt x="68" y="170"/>
                </a:lnTo>
                <a:lnTo>
                  <a:pt x="62" y="172"/>
                </a:lnTo>
                <a:lnTo>
                  <a:pt x="58" y="172"/>
                </a:lnTo>
                <a:lnTo>
                  <a:pt x="64" y="174"/>
                </a:lnTo>
                <a:lnTo>
                  <a:pt x="68" y="176"/>
                </a:lnTo>
                <a:lnTo>
                  <a:pt x="72" y="180"/>
                </a:lnTo>
                <a:lnTo>
                  <a:pt x="76" y="182"/>
                </a:lnTo>
                <a:lnTo>
                  <a:pt x="78" y="184"/>
                </a:lnTo>
                <a:lnTo>
                  <a:pt x="78" y="190"/>
                </a:lnTo>
                <a:lnTo>
                  <a:pt x="78" y="194"/>
                </a:lnTo>
                <a:lnTo>
                  <a:pt x="76" y="202"/>
                </a:lnTo>
                <a:lnTo>
                  <a:pt x="70" y="204"/>
                </a:lnTo>
                <a:lnTo>
                  <a:pt x="62" y="204"/>
                </a:lnTo>
                <a:lnTo>
                  <a:pt x="54" y="204"/>
                </a:lnTo>
                <a:lnTo>
                  <a:pt x="60" y="214"/>
                </a:lnTo>
                <a:lnTo>
                  <a:pt x="60" y="224"/>
                </a:lnTo>
                <a:lnTo>
                  <a:pt x="56" y="236"/>
                </a:lnTo>
                <a:lnTo>
                  <a:pt x="56" y="248"/>
                </a:lnTo>
                <a:lnTo>
                  <a:pt x="46" y="248"/>
                </a:lnTo>
                <a:lnTo>
                  <a:pt x="34" y="248"/>
                </a:lnTo>
                <a:lnTo>
                  <a:pt x="38" y="250"/>
                </a:lnTo>
                <a:lnTo>
                  <a:pt x="42" y="254"/>
                </a:lnTo>
                <a:lnTo>
                  <a:pt x="44" y="260"/>
                </a:lnTo>
                <a:lnTo>
                  <a:pt x="44" y="268"/>
                </a:lnTo>
                <a:lnTo>
                  <a:pt x="42" y="272"/>
                </a:lnTo>
                <a:lnTo>
                  <a:pt x="38" y="276"/>
                </a:lnTo>
                <a:lnTo>
                  <a:pt x="34" y="278"/>
                </a:lnTo>
                <a:lnTo>
                  <a:pt x="28" y="280"/>
                </a:lnTo>
                <a:lnTo>
                  <a:pt x="24" y="280"/>
                </a:lnTo>
                <a:lnTo>
                  <a:pt x="18" y="282"/>
                </a:lnTo>
                <a:lnTo>
                  <a:pt x="24" y="284"/>
                </a:lnTo>
                <a:lnTo>
                  <a:pt x="26" y="288"/>
                </a:lnTo>
                <a:lnTo>
                  <a:pt x="26" y="292"/>
                </a:lnTo>
                <a:lnTo>
                  <a:pt x="24" y="296"/>
                </a:lnTo>
                <a:lnTo>
                  <a:pt x="18" y="300"/>
                </a:lnTo>
                <a:lnTo>
                  <a:pt x="28" y="302"/>
                </a:lnTo>
                <a:lnTo>
                  <a:pt x="38" y="306"/>
                </a:lnTo>
                <a:lnTo>
                  <a:pt x="38" y="312"/>
                </a:lnTo>
                <a:lnTo>
                  <a:pt x="34" y="316"/>
                </a:lnTo>
                <a:lnTo>
                  <a:pt x="28" y="320"/>
                </a:lnTo>
                <a:lnTo>
                  <a:pt x="24" y="322"/>
                </a:lnTo>
                <a:lnTo>
                  <a:pt x="18" y="326"/>
                </a:lnTo>
                <a:lnTo>
                  <a:pt x="12" y="330"/>
                </a:lnTo>
                <a:lnTo>
                  <a:pt x="8" y="334"/>
                </a:lnTo>
                <a:lnTo>
                  <a:pt x="12" y="336"/>
                </a:lnTo>
                <a:lnTo>
                  <a:pt x="18" y="338"/>
                </a:lnTo>
                <a:lnTo>
                  <a:pt x="22" y="338"/>
                </a:lnTo>
                <a:lnTo>
                  <a:pt x="20" y="342"/>
                </a:lnTo>
                <a:lnTo>
                  <a:pt x="18" y="344"/>
                </a:lnTo>
                <a:lnTo>
                  <a:pt x="14" y="348"/>
                </a:lnTo>
                <a:lnTo>
                  <a:pt x="12" y="350"/>
                </a:lnTo>
                <a:lnTo>
                  <a:pt x="16" y="352"/>
                </a:lnTo>
                <a:lnTo>
                  <a:pt x="22" y="354"/>
                </a:lnTo>
                <a:lnTo>
                  <a:pt x="26" y="356"/>
                </a:lnTo>
                <a:lnTo>
                  <a:pt x="24" y="358"/>
                </a:lnTo>
                <a:lnTo>
                  <a:pt x="22" y="362"/>
                </a:lnTo>
                <a:lnTo>
                  <a:pt x="32" y="364"/>
                </a:lnTo>
                <a:lnTo>
                  <a:pt x="44" y="368"/>
                </a:lnTo>
                <a:lnTo>
                  <a:pt x="22" y="382"/>
                </a:lnTo>
                <a:lnTo>
                  <a:pt x="0" y="394"/>
                </a:lnTo>
                <a:lnTo>
                  <a:pt x="6" y="396"/>
                </a:lnTo>
                <a:lnTo>
                  <a:pt x="14" y="398"/>
                </a:lnTo>
                <a:lnTo>
                  <a:pt x="20" y="402"/>
                </a:lnTo>
                <a:lnTo>
                  <a:pt x="24" y="406"/>
                </a:lnTo>
                <a:lnTo>
                  <a:pt x="22" y="408"/>
                </a:lnTo>
                <a:lnTo>
                  <a:pt x="20" y="410"/>
                </a:lnTo>
                <a:lnTo>
                  <a:pt x="16" y="412"/>
                </a:lnTo>
                <a:lnTo>
                  <a:pt x="22" y="414"/>
                </a:lnTo>
                <a:lnTo>
                  <a:pt x="28" y="416"/>
                </a:lnTo>
                <a:lnTo>
                  <a:pt x="30" y="420"/>
                </a:lnTo>
                <a:lnTo>
                  <a:pt x="32" y="424"/>
                </a:lnTo>
                <a:lnTo>
                  <a:pt x="32" y="428"/>
                </a:lnTo>
                <a:lnTo>
                  <a:pt x="28" y="434"/>
                </a:lnTo>
                <a:lnTo>
                  <a:pt x="32" y="434"/>
                </a:lnTo>
                <a:lnTo>
                  <a:pt x="34" y="434"/>
                </a:lnTo>
                <a:lnTo>
                  <a:pt x="34" y="440"/>
                </a:lnTo>
                <a:lnTo>
                  <a:pt x="30" y="442"/>
                </a:lnTo>
                <a:lnTo>
                  <a:pt x="26" y="446"/>
                </a:lnTo>
                <a:lnTo>
                  <a:pt x="22" y="448"/>
                </a:lnTo>
                <a:lnTo>
                  <a:pt x="20" y="452"/>
                </a:lnTo>
                <a:lnTo>
                  <a:pt x="16" y="456"/>
                </a:lnTo>
                <a:lnTo>
                  <a:pt x="22" y="454"/>
                </a:lnTo>
                <a:lnTo>
                  <a:pt x="28" y="456"/>
                </a:lnTo>
                <a:lnTo>
                  <a:pt x="34" y="458"/>
                </a:lnTo>
                <a:lnTo>
                  <a:pt x="40" y="460"/>
                </a:lnTo>
                <a:lnTo>
                  <a:pt x="44" y="464"/>
                </a:lnTo>
                <a:lnTo>
                  <a:pt x="40" y="468"/>
                </a:lnTo>
                <a:lnTo>
                  <a:pt x="38" y="472"/>
                </a:lnTo>
                <a:lnTo>
                  <a:pt x="34" y="476"/>
                </a:lnTo>
                <a:lnTo>
                  <a:pt x="40" y="478"/>
                </a:lnTo>
                <a:lnTo>
                  <a:pt x="44" y="482"/>
                </a:lnTo>
                <a:lnTo>
                  <a:pt x="48" y="486"/>
                </a:lnTo>
                <a:lnTo>
                  <a:pt x="48" y="490"/>
                </a:lnTo>
                <a:lnTo>
                  <a:pt x="48" y="496"/>
                </a:lnTo>
                <a:lnTo>
                  <a:pt x="54" y="496"/>
                </a:lnTo>
                <a:lnTo>
                  <a:pt x="60" y="498"/>
                </a:lnTo>
                <a:lnTo>
                  <a:pt x="64" y="500"/>
                </a:lnTo>
                <a:lnTo>
                  <a:pt x="66" y="504"/>
                </a:lnTo>
                <a:lnTo>
                  <a:pt x="66" y="508"/>
                </a:lnTo>
                <a:lnTo>
                  <a:pt x="66" y="514"/>
                </a:lnTo>
                <a:lnTo>
                  <a:pt x="62" y="520"/>
                </a:lnTo>
                <a:lnTo>
                  <a:pt x="68" y="524"/>
                </a:lnTo>
                <a:lnTo>
                  <a:pt x="72" y="528"/>
                </a:lnTo>
                <a:lnTo>
                  <a:pt x="74" y="534"/>
                </a:lnTo>
                <a:lnTo>
                  <a:pt x="76" y="540"/>
                </a:lnTo>
                <a:lnTo>
                  <a:pt x="76" y="546"/>
                </a:lnTo>
                <a:lnTo>
                  <a:pt x="96" y="546"/>
                </a:lnTo>
                <a:lnTo>
                  <a:pt x="118" y="544"/>
                </a:lnTo>
                <a:lnTo>
                  <a:pt x="114" y="552"/>
                </a:lnTo>
                <a:lnTo>
                  <a:pt x="112" y="558"/>
                </a:lnTo>
                <a:lnTo>
                  <a:pt x="110" y="566"/>
                </a:lnTo>
                <a:lnTo>
                  <a:pt x="108" y="572"/>
                </a:lnTo>
                <a:lnTo>
                  <a:pt x="114" y="572"/>
                </a:lnTo>
                <a:lnTo>
                  <a:pt x="120" y="572"/>
                </a:lnTo>
                <a:lnTo>
                  <a:pt x="126" y="572"/>
                </a:lnTo>
                <a:lnTo>
                  <a:pt x="122" y="578"/>
                </a:lnTo>
                <a:lnTo>
                  <a:pt x="118" y="584"/>
                </a:lnTo>
                <a:lnTo>
                  <a:pt x="116" y="592"/>
                </a:lnTo>
                <a:lnTo>
                  <a:pt x="122" y="592"/>
                </a:lnTo>
                <a:lnTo>
                  <a:pt x="128" y="592"/>
                </a:lnTo>
                <a:lnTo>
                  <a:pt x="136" y="592"/>
                </a:lnTo>
                <a:lnTo>
                  <a:pt x="134" y="594"/>
                </a:lnTo>
                <a:lnTo>
                  <a:pt x="132" y="598"/>
                </a:lnTo>
                <a:lnTo>
                  <a:pt x="130" y="602"/>
                </a:lnTo>
                <a:lnTo>
                  <a:pt x="128" y="604"/>
                </a:lnTo>
                <a:lnTo>
                  <a:pt x="144" y="606"/>
                </a:lnTo>
                <a:lnTo>
                  <a:pt x="156" y="610"/>
                </a:lnTo>
                <a:lnTo>
                  <a:pt x="164" y="622"/>
                </a:lnTo>
                <a:lnTo>
                  <a:pt x="162" y="620"/>
                </a:lnTo>
                <a:lnTo>
                  <a:pt x="160" y="618"/>
                </a:lnTo>
                <a:lnTo>
                  <a:pt x="164" y="614"/>
                </a:lnTo>
                <a:lnTo>
                  <a:pt x="168" y="614"/>
                </a:lnTo>
                <a:lnTo>
                  <a:pt x="170" y="614"/>
                </a:lnTo>
                <a:lnTo>
                  <a:pt x="172" y="614"/>
                </a:lnTo>
                <a:lnTo>
                  <a:pt x="174" y="618"/>
                </a:lnTo>
                <a:lnTo>
                  <a:pt x="174" y="620"/>
                </a:lnTo>
                <a:lnTo>
                  <a:pt x="176" y="624"/>
                </a:lnTo>
                <a:lnTo>
                  <a:pt x="178" y="628"/>
                </a:lnTo>
                <a:lnTo>
                  <a:pt x="178" y="630"/>
                </a:lnTo>
                <a:lnTo>
                  <a:pt x="180" y="632"/>
                </a:lnTo>
                <a:lnTo>
                  <a:pt x="184" y="634"/>
                </a:lnTo>
                <a:lnTo>
                  <a:pt x="188" y="636"/>
                </a:lnTo>
                <a:lnTo>
                  <a:pt x="190" y="636"/>
                </a:lnTo>
                <a:lnTo>
                  <a:pt x="194" y="638"/>
                </a:lnTo>
                <a:lnTo>
                  <a:pt x="198" y="638"/>
                </a:lnTo>
                <a:lnTo>
                  <a:pt x="200" y="640"/>
                </a:lnTo>
                <a:lnTo>
                  <a:pt x="202" y="644"/>
                </a:lnTo>
                <a:lnTo>
                  <a:pt x="204" y="648"/>
                </a:lnTo>
                <a:lnTo>
                  <a:pt x="206" y="646"/>
                </a:lnTo>
                <a:lnTo>
                  <a:pt x="210" y="646"/>
                </a:lnTo>
                <a:lnTo>
                  <a:pt x="212" y="644"/>
                </a:lnTo>
                <a:lnTo>
                  <a:pt x="216" y="648"/>
                </a:lnTo>
                <a:lnTo>
                  <a:pt x="220" y="654"/>
                </a:lnTo>
                <a:lnTo>
                  <a:pt x="222" y="658"/>
                </a:lnTo>
                <a:lnTo>
                  <a:pt x="224" y="654"/>
                </a:lnTo>
                <a:lnTo>
                  <a:pt x="228" y="650"/>
                </a:lnTo>
                <a:lnTo>
                  <a:pt x="232" y="652"/>
                </a:lnTo>
                <a:lnTo>
                  <a:pt x="234" y="654"/>
                </a:lnTo>
                <a:lnTo>
                  <a:pt x="238" y="656"/>
                </a:lnTo>
                <a:lnTo>
                  <a:pt x="238" y="662"/>
                </a:lnTo>
                <a:lnTo>
                  <a:pt x="240" y="666"/>
                </a:lnTo>
                <a:lnTo>
                  <a:pt x="252" y="662"/>
                </a:lnTo>
                <a:lnTo>
                  <a:pt x="262" y="666"/>
                </a:lnTo>
                <a:lnTo>
                  <a:pt x="270" y="674"/>
                </a:lnTo>
                <a:lnTo>
                  <a:pt x="276" y="686"/>
                </a:lnTo>
                <a:lnTo>
                  <a:pt x="274" y="678"/>
                </a:lnTo>
                <a:lnTo>
                  <a:pt x="276" y="674"/>
                </a:lnTo>
                <a:lnTo>
                  <a:pt x="278" y="670"/>
                </a:lnTo>
                <a:lnTo>
                  <a:pt x="280" y="668"/>
                </a:lnTo>
                <a:lnTo>
                  <a:pt x="284" y="666"/>
                </a:lnTo>
                <a:lnTo>
                  <a:pt x="288" y="668"/>
                </a:lnTo>
                <a:lnTo>
                  <a:pt x="292" y="672"/>
                </a:lnTo>
                <a:lnTo>
                  <a:pt x="296" y="678"/>
                </a:lnTo>
                <a:lnTo>
                  <a:pt x="294" y="674"/>
                </a:lnTo>
                <a:lnTo>
                  <a:pt x="294" y="674"/>
                </a:lnTo>
                <a:lnTo>
                  <a:pt x="296" y="674"/>
                </a:lnTo>
                <a:lnTo>
                  <a:pt x="298" y="674"/>
                </a:lnTo>
                <a:lnTo>
                  <a:pt x="300" y="676"/>
                </a:lnTo>
                <a:lnTo>
                  <a:pt x="302" y="680"/>
                </a:lnTo>
                <a:lnTo>
                  <a:pt x="304" y="682"/>
                </a:lnTo>
                <a:lnTo>
                  <a:pt x="304" y="686"/>
                </a:lnTo>
                <a:lnTo>
                  <a:pt x="310" y="682"/>
                </a:lnTo>
                <a:lnTo>
                  <a:pt x="318" y="680"/>
                </a:lnTo>
                <a:lnTo>
                  <a:pt x="324" y="678"/>
                </a:lnTo>
                <a:lnTo>
                  <a:pt x="326" y="682"/>
                </a:lnTo>
                <a:lnTo>
                  <a:pt x="328" y="684"/>
                </a:lnTo>
                <a:lnTo>
                  <a:pt x="330" y="688"/>
                </a:lnTo>
                <a:lnTo>
                  <a:pt x="330" y="692"/>
                </a:lnTo>
                <a:lnTo>
                  <a:pt x="332" y="686"/>
                </a:lnTo>
                <a:lnTo>
                  <a:pt x="332" y="684"/>
                </a:lnTo>
                <a:lnTo>
                  <a:pt x="334" y="682"/>
                </a:lnTo>
                <a:lnTo>
                  <a:pt x="338" y="684"/>
                </a:lnTo>
                <a:lnTo>
                  <a:pt x="340" y="684"/>
                </a:lnTo>
                <a:lnTo>
                  <a:pt x="344" y="688"/>
                </a:lnTo>
                <a:lnTo>
                  <a:pt x="346" y="690"/>
                </a:lnTo>
                <a:lnTo>
                  <a:pt x="350" y="694"/>
                </a:lnTo>
                <a:lnTo>
                  <a:pt x="352" y="698"/>
                </a:lnTo>
                <a:lnTo>
                  <a:pt x="356" y="702"/>
                </a:lnTo>
                <a:lnTo>
                  <a:pt x="358" y="706"/>
                </a:lnTo>
                <a:lnTo>
                  <a:pt x="360" y="708"/>
                </a:lnTo>
                <a:lnTo>
                  <a:pt x="364" y="700"/>
                </a:lnTo>
                <a:lnTo>
                  <a:pt x="370" y="700"/>
                </a:lnTo>
                <a:lnTo>
                  <a:pt x="378" y="704"/>
                </a:lnTo>
                <a:lnTo>
                  <a:pt x="386" y="712"/>
                </a:lnTo>
                <a:lnTo>
                  <a:pt x="392" y="718"/>
                </a:lnTo>
                <a:lnTo>
                  <a:pt x="386" y="714"/>
                </a:lnTo>
                <a:lnTo>
                  <a:pt x="384" y="710"/>
                </a:lnTo>
                <a:lnTo>
                  <a:pt x="382" y="706"/>
                </a:lnTo>
                <a:lnTo>
                  <a:pt x="382" y="702"/>
                </a:lnTo>
                <a:lnTo>
                  <a:pt x="384" y="696"/>
                </a:lnTo>
                <a:lnTo>
                  <a:pt x="386" y="692"/>
                </a:lnTo>
                <a:lnTo>
                  <a:pt x="390" y="690"/>
                </a:lnTo>
                <a:lnTo>
                  <a:pt x="394" y="686"/>
                </a:lnTo>
                <a:lnTo>
                  <a:pt x="398" y="686"/>
                </a:lnTo>
                <a:lnTo>
                  <a:pt x="404" y="688"/>
                </a:lnTo>
                <a:lnTo>
                  <a:pt x="408" y="690"/>
                </a:lnTo>
                <a:lnTo>
                  <a:pt x="412" y="696"/>
                </a:lnTo>
                <a:lnTo>
                  <a:pt x="414" y="692"/>
                </a:lnTo>
                <a:lnTo>
                  <a:pt x="414" y="690"/>
                </a:lnTo>
                <a:lnTo>
                  <a:pt x="418" y="688"/>
                </a:lnTo>
                <a:lnTo>
                  <a:pt x="420" y="686"/>
                </a:lnTo>
                <a:lnTo>
                  <a:pt x="424" y="686"/>
                </a:lnTo>
                <a:lnTo>
                  <a:pt x="428" y="688"/>
                </a:lnTo>
                <a:lnTo>
                  <a:pt x="432" y="690"/>
                </a:lnTo>
                <a:lnTo>
                  <a:pt x="434" y="694"/>
                </a:lnTo>
                <a:lnTo>
                  <a:pt x="438" y="682"/>
                </a:lnTo>
                <a:lnTo>
                  <a:pt x="450" y="676"/>
                </a:lnTo>
                <a:lnTo>
                  <a:pt x="462" y="674"/>
                </a:lnTo>
                <a:lnTo>
                  <a:pt x="472" y="680"/>
                </a:lnTo>
                <a:lnTo>
                  <a:pt x="482" y="672"/>
                </a:lnTo>
                <a:lnTo>
                  <a:pt x="494" y="666"/>
                </a:lnTo>
                <a:lnTo>
                  <a:pt x="504" y="660"/>
                </a:lnTo>
                <a:lnTo>
                  <a:pt x="506" y="658"/>
                </a:lnTo>
                <a:lnTo>
                  <a:pt x="508" y="656"/>
                </a:lnTo>
                <a:lnTo>
                  <a:pt x="508" y="654"/>
                </a:lnTo>
                <a:lnTo>
                  <a:pt x="510" y="654"/>
                </a:lnTo>
                <a:lnTo>
                  <a:pt x="514" y="652"/>
                </a:lnTo>
                <a:lnTo>
                  <a:pt x="520" y="652"/>
                </a:lnTo>
                <a:lnTo>
                  <a:pt x="524" y="652"/>
                </a:lnTo>
                <a:lnTo>
                  <a:pt x="528" y="654"/>
                </a:lnTo>
                <a:lnTo>
                  <a:pt x="534" y="656"/>
                </a:lnTo>
                <a:lnTo>
                  <a:pt x="540" y="658"/>
                </a:lnTo>
                <a:lnTo>
                  <a:pt x="538" y="654"/>
                </a:lnTo>
                <a:lnTo>
                  <a:pt x="538" y="652"/>
                </a:lnTo>
                <a:lnTo>
                  <a:pt x="538" y="648"/>
                </a:lnTo>
                <a:lnTo>
                  <a:pt x="550" y="648"/>
                </a:lnTo>
                <a:lnTo>
                  <a:pt x="562" y="650"/>
                </a:lnTo>
                <a:lnTo>
                  <a:pt x="558" y="648"/>
                </a:lnTo>
                <a:lnTo>
                  <a:pt x="552" y="646"/>
                </a:lnTo>
                <a:lnTo>
                  <a:pt x="550" y="644"/>
                </a:lnTo>
                <a:lnTo>
                  <a:pt x="546" y="640"/>
                </a:lnTo>
                <a:lnTo>
                  <a:pt x="544" y="634"/>
                </a:lnTo>
                <a:lnTo>
                  <a:pt x="544" y="628"/>
                </a:lnTo>
                <a:lnTo>
                  <a:pt x="546" y="622"/>
                </a:lnTo>
                <a:lnTo>
                  <a:pt x="548" y="616"/>
                </a:lnTo>
                <a:lnTo>
                  <a:pt x="552" y="614"/>
                </a:lnTo>
                <a:lnTo>
                  <a:pt x="558" y="612"/>
                </a:lnTo>
                <a:lnTo>
                  <a:pt x="564" y="612"/>
                </a:lnTo>
                <a:lnTo>
                  <a:pt x="570" y="612"/>
                </a:lnTo>
                <a:lnTo>
                  <a:pt x="576" y="612"/>
                </a:lnTo>
                <a:lnTo>
                  <a:pt x="572" y="608"/>
                </a:lnTo>
                <a:lnTo>
                  <a:pt x="572" y="606"/>
                </a:lnTo>
                <a:lnTo>
                  <a:pt x="570" y="602"/>
                </a:lnTo>
                <a:lnTo>
                  <a:pt x="570" y="598"/>
                </a:lnTo>
                <a:lnTo>
                  <a:pt x="584" y="600"/>
                </a:lnTo>
                <a:lnTo>
                  <a:pt x="592" y="598"/>
                </a:lnTo>
                <a:lnTo>
                  <a:pt x="600" y="594"/>
                </a:lnTo>
                <a:lnTo>
                  <a:pt x="612" y="586"/>
                </a:lnTo>
                <a:lnTo>
                  <a:pt x="614" y="582"/>
                </a:lnTo>
                <a:lnTo>
                  <a:pt x="620" y="580"/>
                </a:lnTo>
                <a:lnTo>
                  <a:pt x="624" y="580"/>
                </a:lnTo>
                <a:lnTo>
                  <a:pt x="626" y="576"/>
                </a:lnTo>
                <a:lnTo>
                  <a:pt x="628" y="572"/>
                </a:lnTo>
                <a:lnTo>
                  <a:pt x="628" y="568"/>
                </a:lnTo>
                <a:lnTo>
                  <a:pt x="628" y="562"/>
                </a:lnTo>
                <a:lnTo>
                  <a:pt x="628" y="558"/>
                </a:lnTo>
                <a:lnTo>
                  <a:pt x="630" y="554"/>
                </a:lnTo>
                <a:lnTo>
                  <a:pt x="626" y="552"/>
                </a:lnTo>
                <a:lnTo>
                  <a:pt x="622" y="548"/>
                </a:lnTo>
                <a:lnTo>
                  <a:pt x="620" y="548"/>
                </a:lnTo>
                <a:lnTo>
                  <a:pt x="630" y="536"/>
                </a:lnTo>
                <a:lnTo>
                  <a:pt x="642" y="532"/>
                </a:lnTo>
                <a:lnTo>
                  <a:pt x="656" y="534"/>
                </a:lnTo>
                <a:lnTo>
                  <a:pt x="656" y="530"/>
                </a:lnTo>
                <a:lnTo>
                  <a:pt x="656" y="524"/>
                </a:lnTo>
                <a:lnTo>
                  <a:pt x="656" y="520"/>
                </a:lnTo>
                <a:lnTo>
                  <a:pt x="658" y="516"/>
                </a:lnTo>
                <a:lnTo>
                  <a:pt x="658" y="512"/>
                </a:lnTo>
                <a:lnTo>
                  <a:pt x="662" y="510"/>
                </a:lnTo>
                <a:lnTo>
                  <a:pt x="666" y="508"/>
                </a:lnTo>
                <a:lnTo>
                  <a:pt x="672" y="508"/>
                </a:lnTo>
                <a:lnTo>
                  <a:pt x="674" y="502"/>
                </a:lnTo>
                <a:lnTo>
                  <a:pt x="676" y="498"/>
                </a:lnTo>
                <a:lnTo>
                  <a:pt x="678" y="494"/>
                </a:lnTo>
                <a:lnTo>
                  <a:pt x="682" y="492"/>
                </a:lnTo>
                <a:lnTo>
                  <a:pt x="684" y="490"/>
                </a:lnTo>
                <a:lnTo>
                  <a:pt x="688" y="490"/>
                </a:lnTo>
                <a:lnTo>
                  <a:pt x="692" y="488"/>
                </a:lnTo>
                <a:lnTo>
                  <a:pt x="696" y="484"/>
                </a:lnTo>
                <a:lnTo>
                  <a:pt x="698" y="482"/>
                </a:lnTo>
                <a:lnTo>
                  <a:pt x="694" y="478"/>
                </a:lnTo>
                <a:lnTo>
                  <a:pt x="690" y="476"/>
                </a:lnTo>
                <a:lnTo>
                  <a:pt x="688" y="472"/>
                </a:lnTo>
                <a:lnTo>
                  <a:pt x="692" y="466"/>
                </a:lnTo>
                <a:lnTo>
                  <a:pt x="700" y="462"/>
                </a:lnTo>
                <a:lnTo>
                  <a:pt x="708" y="458"/>
                </a:lnTo>
                <a:lnTo>
                  <a:pt x="714" y="452"/>
                </a:lnTo>
                <a:lnTo>
                  <a:pt x="704" y="446"/>
                </a:lnTo>
                <a:lnTo>
                  <a:pt x="700" y="436"/>
                </a:lnTo>
                <a:lnTo>
                  <a:pt x="700" y="424"/>
                </a:lnTo>
                <a:lnTo>
                  <a:pt x="708" y="414"/>
                </a:lnTo>
                <a:lnTo>
                  <a:pt x="702" y="412"/>
                </a:lnTo>
                <a:lnTo>
                  <a:pt x="696" y="410"/>
                </a:lnTo>
                <a:lnTo>
                  <a:pt x="692" y="408"/>
                </a:lnTo>
                <a:lnTo>
                  <a:pt x="706" y="402"/>
                </a:lnTo>
                <a:lnTo>
                  <a:pt x="712" y="398"/>
                </a:lnTo>
                <a:lnTo>
                  <a:pt x="714" y="392"/>
                </a:lnTo>
                <a:lnTo>
                  <a:pt x="716" y="382"/>
                </a:lnTo>
                <a:lnTo>
                  <a:pt x="718" y="370"/>
                </a:lnTo>
                <a:lnTo>
                  <a:pt x="724" y="362"/>
                </a:lnTo>
                <a:lnTo>
                  <a:pt x="728" y="356"/>
                </a:lnTo>
                <a:lnTo>
                  <a:pt x="734" y="352"/>
                </a:lnTo>
                <a:lnTo>
                  <a:pt x="736" y="348"/>
                </a:lnTo>
                <a:lnTo>
                  <a:pt x="736" y="342"/>
                </a:lnTo>
                <a:lnTo>
                  <a:pt x="732" y="332"/>
                </a:lnTo>
                <a:lnTo>
                  <a:pt x="736" y="330"/>
                </a:lnTo>
                <a:lnTo>
                  <a:pt x="742" y="328"/>
                </a:lnTo>
                <a:lnTo>
                  <a:pt x="736" y="326"/>
                </a:lnTo>
                <a:lnTo>
                  <a:pt x="730" y="322"/>
                </a:lnTo>
                <a:lnTo>
                  <a:pt x="722" y="320"/>
                </a:lnTo>
                <a:lnTo>
                  <a:pt x="718" y="316"/>
                </a:lnTo>
                <a:lnTo>
                  <a:pt x="714" y="312"/>
                </a:lnTo>
                <a:lnTo>
                  <a:pt x="710" y="306"/>
                </a:lnTo>
                <a:lnTo>
                  <a:pt x="716" y="306"/>
                </a:lnTo>
                <a:lnTo>
                  <a:pt x="720" y="302"/>
                </a:lnTo>
                <a:lnTo>
                  <a:pt x="726" y="302"/>
                </a:lnTo>
                <a:lnTo>
                  <a:pt x="722" y="298"/>
                </a:lnTo>
                <a:lnTo>
                  <a:pt x="718" y="296"/>
                </a:lnTo>
                <a:lnTo>
                  <a:pt x="714" y="294"/>
                </a:lnTo>
                <a:lnTo>
                  <a:pt x="710" y="292"/>
                </a:lnTo>
                <a:lnTo>
                  <a:pt x="706" y="290"/>
                </a:lnTo>
                <a:lnTo>
                  <a:pt x="702" y="286"/>
                </a:lnTo>
                <a:lnTo>
                  <a:pt x="706" y="284"/>
                </a:lnTo>
                <a:lnTo>
                  <a:pt x="708" y="282"/>
                </a:lnTo>
                <a:lnTo>
                  <a:pt x="708" y="276"/>
                </a:lnTo>
                <a:lnTo>
                  <a:pt x="704" y="272"/>
                </a:lnTo>
                <a:lnTo>
                  <a:pt x="700" y="268"/>
                </a:lnTo>
                <a:lnTo>
                  <a:pt x="694" y="268"/>
                </a:lnTo>
                <a:lnTo>
                  <a:pt x="698" y="258"/>
                </a:lnTo>
                <a:lnTo>
                  <a:pt x="704" y="248"/>
                </a:lnTo>
                <a:lnTo>
                  <a:pt x="710" y="238"/>
                </a:lnTo>
                <a:lnTo>
                  <a:pt x="700" y="250"/>
                </a:lnTo>
                <a:lnTo>
                  <a:pt x="694" y="252"/>
                </a:lnTo>
                <a:lnTo>
                  <a:pt x="690" y="250"/>
                </a:lnTo>
                <a:lnTo>
                  <a:pt x="682" y="244"/>
                </a:lnTo>
                <a:lnTo>
                  <a:pt x="672" y="234"/>
                </a:lnTo>
                <a:lnTo>
                  <a:pt x="680" y="222"/>
                </a:lnTo>
                <a:lnTo>
                  <a:pt x="678" y="212"/>
                </a:lnTo>
                <a:lnTo>
                  <a:pt x="672" y="206"/>
                </a:lnTo>
                <a:lnTo>
                  <a:pt x="662" y="202"/>
                </a:lnTo>
                <a:lnTo>
                  <a:pt x="650" y="202"/>
                </a:lnTo>
                <a:lnTo>
                  <a:pt x="654" y="198"/>
                </a:lnTo>
                <a:lnTo>
                  <a:pt x="658" y="196"/>
                </a:lnTo>
                <a:lnTo>
                  <a:pt x="662" y="192"/>
                </a:lnTo>
                <a:lnTo>
                  <a:pt x="664" y="188"/>
                </a:lnTo>
                <a:lnTo>
                  <a:pt x="660" y="184"/>
                </a:lnTo>
                <a:lnTo>
                  <a:pt x="654" y="182"/>
                </a:lnTo>
                <a:lnTo>
                  <a:pt x="650" y="180"/>
                </a:lnTo>
                <a:lnTo>
                  <a:pt x="648" y="184"/>
                </a:lnTo>
                <a:lnTo>
                  <a:pt x="646" y="190"/>
                </a:lnTo>
                <a:lnTo>
                  <a:pt x="644" y="192"/>
                </a:lnTo>
                <a:lnTo>
                  <a:pt x="640" y="196"/>
                </a:lnTo>
                <a:lnTo>
                  <a:pt x="640" y="184"/>
                </a:lnTo>
                <a:lnTo>
                  <a:pt x="640" y="172"/>
                </a:lnTo>
                <a:lnTo>
                  <a:pt x="638" y="162"/>
                </a:lnTo>
                <a:lnTo>
                  <a:pt x="632" y="154"/>
                </a:lnTo>
                <a:lnTo>
                  <a:pt x="622" y="152"/>
                </a:lnTo>
                <a:lnTo>
                  <a:pt x="622" y="146"/>
                </a:lnTo>
                <a:lnTo>
                  <a:pt x="622" y="140"/>
                </a:lnTo>
                <a:lnTo>
                  <a:pt x="622" y="134"/>
                </a:lnTo>
                <a:lnTo>
                  <a:pt x="622" y="128"/>
                </a:lnTo>
                <a:lnTo>
                  <a:pt x="618" y="110"/>
                </a:lnTo>
                <a:lnTo>
                  <a:pt x="614" y="94"/>
                </a:lnTo>
                <a:lnTo>
                  <a:pt x="612" y="98"/>
                </a:lnTo>
                <a:lnTo>
                  <a:pt x="612" y="104"/>
                </a:lnTo>
                <a:lnTo>
                  <a:pt x="610" y="108"/>
                </a:lnTo>
                <a:lnTo>
                  <a:pt x="608" y="114"/>
                </a:lnTo>
                <a:lnTo>
                  <a:pt x="606" y="118"/>
                </a:lnTo>
                <a:lnTo>
                  <a:pt x="602" y="120"/>
                </a:lnTo>
                <a:lnTo>
                  <a:pt x="598" y="122"/>
                </a:lnTo>
                <a:lnTo>
                  <a:pt x="592" y="122"/>
                </a:lnTo>
                <a:lnTo>
                  <a:pt x="592" y="118"/>
                </a:lnTo>
                <a:lnTo>
                  <a:pt x="592" y="114"/>
                </a:lnTo>
                <a:lnTo>
                  <a:pt x="592" y="108"/>
                </a:lnTo>
                <a:lnTo>
                  <a:pt x="590" y="112"/>
                </a:lnTo>
                <a:lnTo>
                  <a:pt x="586" y="114"/>
                </a:lnTo>
                <a:lnTo>
                  <a:pt x="582" y="116"/>
                </a:lnTo>
                <a:lnTo>
                  <a:pt x="574" y="100"/>
                </a:lnTo>
                <a:lnTo>
                  <a:pt x="568" y="80"/>
                </a:lnTo>
                <a:lnTo>
                  <a:pt x="564" y="90"/>
                </a:lnTo>
                <a:lnTo>
                  <a:pt x="558" y="96"/>
                </a:lnTo>
                <a:lnTo>
                  <a:pt x="552" y="104"/>
                </a:lnTo>
                <a:lnTo>
                  <a:pt x="548" y="100"/>
                </a:lnTo>
                <a:lnTo>
                  <a:pt x="544" y="94"/>
                </a:lnTo>
                <a:lnTo>
                  <a:pt x="542" y="90"/>
                </a:lnTo>
                <a:lnTo>
                  <a:pt x="540" y="82"/>
                </a:lnTo>
                <a:lnTo>
                  <a:pt x="540" y="76"/>
                </a:lnTo>
                <a:lnTo>
                  <a:pt x="536" y="80"/>
                </a:lnTo>
                <a:lnTo>
                  <a:pt x="534" y="82"/>
                </a:lnTo>
                <a:lnTo>
                  <a:pt x="530" y="84"/>
                </a:lnTo>
                <a:lnTo>
                  <a:pt x="520" y="52"/>
                </a:lnTo>
                <a:lnTo>
                  <a:pt x="508" y="22"/>
                </a:lnTo>
                <a:lnTo>
                  <a:pt x="504" y="30"/>
                </a:lnTo>
                <a:lnTo>
                  <a:pt x="498" y="40"/>
                </a:lnTo>
                <a:lnTo>
                  <a:pt x="490" y="48"/>
                </a:lnTo>
                <a:lnTo>
                  <a:pt x="482" y="52"/>
                </a:lnTo>
                <a:lnTo>
                  <a:pt x="472" y="50"/>
                </a:lnTo>
                <a:lnTo>
                  <a:pt x="468" y="52"/>
                </a:lnTo>
                <a:lnTo>
                  <a:pt x="464" y="54"/>
                </a:lnTo>
                <a:lnTo>
                  <a:pt x="460" y="58"/>
                </a:lnTo>
                <a:lnTo>
                  <a:pt x="456" y="48"/>
                </a:lnTo>
                <a:lnTo>
                  <a:pt x="450" y="38"/>
                </a:lnTo>
                <a:lnTo>
                  <a:pt x="448" y="30"/>
                </a:lnTo>
                <a:lnTo>
                  <a:pt x="444" y="28"/>
                </a:lnTo>
                <a:lnTo>
                  <a:pt x="440" y="28"/>
                </a:lnTo>
                <a:lnTo>
                  <a:pt x="440" y="36"/>
                </a:lnTo>
                <a:lnTo>
                  <a:pt x="438" y="40"/>
                </a:lnTo>
                <a:lnTo>
                  <a:pt x="436" y="44"/>
                </a:lnTo>
                <a:lnTo>
                  <a:pt x="432" y="46"/>
                </a:lnTo>
                <a:lnTo>
                  <a:pt x="430" y="46"/>
                </a:lnTo>
                <a:lnTo>
                  <a:pt x="424" y="44"/>
                </a:lnTo>
                <a:lnTo>
                  <a:pt x="420" y="40"/>
                </a:lnTo>
                <a:lnTo>
                  <a:pt x="416" y="34"/>
                </a:lnTo>
                <a:lnTo>
                  <a:pt x="412" y="38"/>
                </a:lnTo>
                <a:lnTo>
                  <a:pt x="408" y="40"/>
                </a:lnTo>
                <a:lnTo>
                  <a:pt x="404" y="44"/>
                </a:lnTo>
                <a:lnTo>
                  <a:pt x="386" y="22"/>
                </a:lnTo>
                <a:lnTo>
                  <a:pt x="368" y="0"/>
                </a:lnTo>
                <a:lnTo>
                  <a:pt x="370" y="10"/>
                </a:lnTo>
                <a:lnTo>
                  <a:pt x="372" y="18"/>
                </a:lnTo>
                <a:lnTo>
                  <a:pt x="372" y="28"/>
                </a:lnTo>
                <a:lnTo>
                  <a:pt x="364" y="26"/>
                </a:lnTo>
                <a:lnTo>
                  <a:pt x="360" y="22"/>
                </a:lnTo>
                <a:lnTo>
                  <a:pt x="354" y="16"/>
                </a:lnTo>
                <a:lnTo>
                  <a:pt x="352" y="10"/>
                </a:lnTo>
                <a:lnTo>
                  <a:pt x="350" y="2"/>
                </a:lnTo>
                <a:lnTo>
                  <a:pt x="350" y="6"/>
                </a:lnTo>
                <a:lnTo>
                  <a:pt x="348" y="10"/>
                </a:lnTo>
                <a:lnTo>
                  <a:pt x="348" y="14"/>
                </a:lnTo>
                <a:lnTo>
                  <a:pt x="346" y="20"/>
                </a:lnTo>
                <a:lnTo>
                  <a:pt x="344" y="24"/>
                </a:lnTo>
                <a:lnTo>
                  <a:pt x="342" y="28"/>
                </a:lnTo>
                <a:lnTo>
                  <a:pt x="340" y="32"/>
                </a:lnTo>
                <a:lnTo>
                  <a:pt x="338" y="34"/>
                </a:lnTo>
                <a:lnTo>
                  <a:pt x="334" y="34"/>
                </a:lnTo>
                <a:lnTo>
                  <a:pt x="330" y="32"/>
                </a:lnTo>
                <a:lnTo>
                  <a:pt x="326" y="28"/>
                </a:lnTo>
                <a:lnTo>
                  <a:pt x="326" y="32"/>
                </a:lnTo>
                <a:lnTo>
                  <a:pt x="328" y="38"/>
                </a:lnTo>
                <a:lnTo>
                  <a:pt x="324" y="36"/>
                </a:lnTo>
                <a:lnTo>
                  <a:pt x="320" y="34"/>
                </a:lnTo>
                <a:lnTo>
                  <a:pt x="316" y="32"/>
                </a:lnTo>
                <a:lnTo>
                  <a:pt x="314" y="36"/>
                </a:lnTo>
                <a:lnTo>
                  <a:pt x="314" y="40"/>
                </a:lnTo>
                <a:lnTo>
                  <a:pt x="312" y="44"/>
                </a:lnTo>
                <a:lnTo>
                  <a:pt x="294" y="42"/>
                </a:lnTo>
                <a:lnTo>
                  <a:pt x="278" y="32"/>
                </a:lnTo>
                <a:lnTo>
                  <a:pt x="264" y="18"/>
                </a:lnTo>
                <a:lnTo>
                  <a:pt x="250" y="4"/>
                </a:lnTo>
                <a:lnTo>
                  <a:pt x="260" y="6"/>
                </a:lnTo>
                <a:lnTo>
                  <a:pt x="266" y="14"/>
                </a:lnTo>
                <a:lnTo>
                  <a:pt x="270" y="24"/>
                </a:lnTo>
                <a:lnTo>
                  <a:pt x="274" y="34"/>
                </a:lnTo>
                <a:lnTo>
                  <a:pt x="282" y="40"/>
                </a:lnTo>
                <a:lnTo>
                  <a:pt x="256" y="12"/>
                </a:lnTo>
                <a:close/>
              </a:path>
            </a:pathLst>
          </a:custGeom>
          <a:gradFill rotWithShape="1">
            <a:gsLst>
              <a:gs pos="0">
                <a:schemeClr val="hlink"/>
              </a:gs>
              <a:gs pos="100000">
                <a:schemeClr val="hlink">
                  <a:gamma/>
                  <a:shade val="46275"/>
                  <a:invGamma/>
                </a:schemeClr>
              </a:gs>
            </a:gsLst>
            <a:lin ang="5400000" scaled="1"/>
          </a:gradFill>
          <a:ln w="0">
            <a:noFill/>
            <a:prstDash val="solid"/>
            <a:round/>
          </a:ln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7654" name="AutoShape 5"/>
          <p:cNvSpPr/>
          <p:nvPr>
            <p:custDataLst>
              <p:tags r:id="rId10"/>
            </p:custDataLst>
          </p:nvPr>
        </p:nvSpPr>
        <p:spPr>
          <a:xfrm>
            <a:off x="4040823" y="3110548"/>
            <a:ext cx="504825" cy="576262"/>
          </a:xfrm>
          <a:prstGeom prst="chevron">
            <a:avLst>
              <a:gd name="adj" fmla="val 52513"/>
            </a:avLst>
          </a:prstGeom>
          <a:solidFill>
            <a:schemeClr val="hlink"/>
          </a:solidFill>
          <a:ln w="0">
            <a:noFill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zh-CN" sz="1800" dirty="0"/>
          </a:p>
        </p:txBody>
      </p:sp>
      <p:sp>
        <p:nvSpPr>
          <p:cNvPr id="27655" name="AutoShape 6"/>
          <p:cNvSpPr/>
          <p:nvPr>
            <p:custDataLst>
              <p:tags r:id="rId11"/>
            </p:custDataLst>
          </p:nvPr>
        </p:nvSpPr>
        <p:spPr>
          <a:xfrm>
            <a:off x="6776085" y="3110548"/>
            <a:ext cx="504825" cy="576262"/>
          </a:xfrm>
          <a:prstGeom prst="chevron">
            <a:avLst>
              <a:gd name="adj" fmla="val 52513"/>
            </a:avLst>
          </a:prstGeom>
          <a:solidFill>
            <a:schemeClr val="accent1"/>
          </a:solidFill>
          <a:ln w="0">
            <a:noFill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zh-CN" sz="1800" dirty="0"/>
          </a:p>
        </p:txBody>
      </p:sp>
      <p:sp>
        <p:nvSpPr>
          <p:cNvPr id="27656" name="AutoShape 7"/>
          <p:cNvSpPr/>
          <p:nvPr>
            <p:custDataLst>
              <p:tags r:id="rId12"/>
            </p:custDataLst>
          </p:nvPr>
        </p:nvSpPr>
        <p:spPr>
          <a:xfrm>
            <a:off x="1972310" y="5080635"/>
            <a:ext cx="2057400" cy="842010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777777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>
              <a:spcBef>
                <a:spcPct val="0"/>
              </a:spcBef>
              <a:buNone/>
            </a:pPr>
            <a:endParaRPr lang="en-US" altLang="zh-CN" sz="1600" b="1" dirty="0">
              <a:solidFill>
                <a:srgbClr val="5F5F5F"/>
              </a:solidFill>
              <a:latin typeface="Verdana" panose="020B0604030504040204" pitchFamily="34" charset="0"/>
            </a:endParaRPr>
          </a:p>
        </p:txBody>
      </p:sp>
      <p:sp>
        <p:nvSpPr>
          <p:cNvPr id="27658" name="AutoShape 9"/>
          <p:cNvSpPr/>
          <p:nvPr>
            <p:custDataLst>
              <p:tags r:id="rId13"/>
            </p:custDataLst>
          </p:nvPr>
        </p:nvSpPr>
        <p:spPr>
          <a:xfrm>
            <a:off x="7458710" y="5080635"/>
            <a:ext cx="2131695" cy="748665"/>
          </a:xfrm>
          <a:prstGeom prst="roundRect">
            <a:avLst>
              <a:gd name="adj" fmla="val 50000"/>
            </a:avLst>
          </a:prstGeom>
          <a:noFill/>
          <a:ln w="38100" cap="flat" cmpd="sng">
            <a:solidFill>
              <a:srgbClr val="808080"/>
            </a:solidFill>
            <a:prstDash val="solid"/>
            <a:headEnd type="none" w="med" len="med"/>
            <a:tailEnd type="none" w="med" len="med"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>
              <a:spcBef>
                <a:spcPct val="0"/>
              </a:spcBef>
              <a:buNone/>
            </a:pPr>
            <a:r>
              <a:rPr lang="zh-CN" altLang="en-US" sz="18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国内</a:t>
            </a:r>
            <a:r>
              <a:rPr lang="en-US" altLang="zh-CN" sz="18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</a:t>
            </a:r>
            <a:r>
              <a:rPr lang="zh-CN" altLang="en-US" sz="18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知网等</a:t>
            </a:r>
            <a:endParaRPr lang="zh-CN" altLang="en-US" sz="1800" b="1" dirty="0">
              <a:solidFill>
                <a:srgbClr val="5F5F5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lvl="0" indent="0" algn="ctr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r>
              <a:rPr lang="zh-CN" altLang="en-US" sz="18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国外</a:t>
            </a:r>
            <a:r>
              <a:rPr lang="en-US" altLang="zh-CN" sz="18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——WOS</a:t>
            </a:r>
            <a:r>
              <a:rPr lang="zh-CN" altLang="en-US" sz="1800" b="1" dirty="0">
                <a:solidFill>
                  <a:srgbClr val="5F5F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等</a:t>
            </a:r>
            <a:endParaRPr lang="zh-CN" altLang="en-US" sz="1800" b="1" dirty="0">
              <a:solidFill>
                <a:srgbClr val="5F5F5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7659" name="AutoShape 10"/>
          <p:cNvSpPr/>
          <p:nvPr>
            <p:custDataLst>
              <p:tags r:id="rId14"/>
            </p:custDataLst>
          </p:nvPr>
        </p:nvSpPr>
        <p:spPr>
          <a:xfrm>
            <a:off x="1886585" y="3140710"/>
            <a:ext cx="2057400" cy="574675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>
              <a:spcBef>
                <a:spcPct val="0"/>
              </a:spcBef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方向选择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660" name="AutoShape 11"/>
          <p:cNvSpPr/>
          <p:nvPr>
            <p:custDataLst>
              <p:tags r:id="rId15"/>
            </p:custDataLst>
          </p:nvPr>
        </p:nvSpPr>
        <p:spPr>
          <a:xfrm>
            <a:off x="4629785" y="3140710"/>
            <a:ext cx="2057400" cy="574675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algn="ctr">
              <a:buClrTx/>
              <a:buSzTx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研究问题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661" name="AutoShape 12"/>
          <p:cNvSpPr/>
          <p:nvPr>
            <p:custDataLst>
              <p:tags r:id="rId16"/>
            </p:custDataLst>
          </p:nvPr>
        </p:nvSpPr>
        <p:spPr>
          <a:xfrm>
            <a:off x="7449185" y="3140710"/>
            <a:ext cx="2057400" cy="574675"/>
          </a:xfrm>
          <a:prstGeom prst="roundRect">
            <a:avLst>
              <a:gd name="adj" fmla="val 50000"/>
            </a:avLst>
          </a:prstGeom>
          <a:noFill/>
          <a:ln w="38100">
            <a:noFill/>
          </a:ln>
        </p:spPr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algn="ctr">
              <a:buClrTx/>
              <a:buSzTx/>
              <a:buNone/>
            </a:pP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数据库选择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255520" y="5184140"/>
            <a:ext cx="178625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innovation  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management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80"/>
            <a:ext cx="3262630" cy="1915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 rot="2700000">
            <a:off x="2546350" y="28733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0085388" y="1384300"/>
            <a:ext cx="4213225" cy="4938713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4359275" y="93980"/>
            <a:ext cx="724916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zh-CN" altLang="en-US" sz="54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二、数据收集</a:t>
            </a:r>
            <a:endParaRPr lang="en-US" altLang="zh-CN" sz="54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7155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86995" y="2919095"/>
            <a:ext cx="35680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Web of Science</a:t>
            </a:r>
            <a:endParaRPr lang="en-US" altLang="zh-CN" sz="3600"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3600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  </a:t>
            </a:r>
            <a:r>
              <a:rPr lang="zh-CN" altLang="en-US" sz="3600">
                <a:solidFill>
                  <a:schemeClr val="accent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引文</a:t>
            </a:r>
            <a:endParaRPr lang="zh-CN" altLang="en-US" sz="3600">
              <a:solidFill>
                <a:schemeClr val="accent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5060" y="1443355"/>
            <a:ext cx="8240395" cy="52546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5080"/>
            <a:ext cx="3262630" cy="1915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 rot="2700000">
            <a:off x="2546350" y="28733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0085388" y="1384300"/>
            <a:ext cx="4213225" cy="4938713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4359275" y="93980"/>
            <a:ext cx="7249160" cy="92202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lang="zh-CN" altLang="en-US" sz="54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二、数据收集</a:t>
            </a:r>
            <a:endParaRPr lang="en-US" altLang="zh-CN" sz="54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7155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692" name="AutoShape 3"/>
          <p:cNvSpPr/>
          <p:nvPr>
            <p:custDataLst>
              <p:tags r:id="rId2"/>
            </p:custDataLst>
          </p:nvPr>
        </p:nvSpPr>
        <p:spPr>
          <a:xfrm>
            <a:off x="198755" y="2190750"/>
            <a:ext cx="3356610" cy="4132580"/>
          </a:xfrm>
          <a:prstGeom prst="roundRect">
            <a:avLst>
              <a:gd name="adj" fmla="val 6903"/>
            </a:avLst>
          </a:prstGeom>
          <a:noFill/>
          <a:ln>
            <a:solidFill>
              <a:schemeClr val="accent2"/>
            </a:solidFill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</a:extLst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wrap="none" anchor="ctr" anchorCtr="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eaLnBrk="1" hangingPunct="1">
              <a:spcBef>
                <a:spcPct val="0"/>
              </a:spcBef>
              <a:buNone/>
            </a:pPr>
            <a:endParaRPr lang="zh-CN" altLang="zh-CN" sz="1800" dirty="0"/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551180" y="2768600"/>
            <a:ext cx="3004185" cy="10172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Web of Science</a:t>
            </a:r>
            <a:endParaRPr lang="en-US" altLang="zh-CN" sz="28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28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      </a:t>
            </a:r>
            <a:r>
              <a:rPr lang="zh-CN" altLang="en-US" sz="28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引文</a:t>
            </a:r>
            <a:endParaRPr lang="zh-CN" altLang="en-US" sz="28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8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4"/>
            </p:custDataLst>
          </p:nvPr>
        </p:nvSpPr>
        <p:spPr>
          <a:xfrm>
            <a:off x="525145" y="4486275"/>
            <a:ext cx="30302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ibliometrix转换为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Rdata</a:t>
            </a:r>
            <a:r>
              <a: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和</a:t>
            </a:r>
            <a:r>
              <a:rPr lang="en-US" altLang="zh-CN" sz="28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excel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-82" t="-666" r="1619" b="666"/>
          <a:stretch>
            <a:fillRect/>
          </a:stretch>
        </p:blipFill>
        <p:spPr>
          <a:xfrm>
            <a:off x="4001770" y="1125220"/>
            <a:ext cx="8189595" cy="56686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11" name="直接连接符 10"/>
          <p:cNvCxnSpPr/>
          <p:nvPr/>
        </p:nvCxnSpPr>
        <p:spPr>
          <a:xfrm>
            <a:off x="10085388" y="1384300"/>
            <a:ext cx="4213225" cy="4938713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1875790" y="291465"/>
            <a:ext cx="9832340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 to Launch Bibliometrix Software</a:t>
            </a:r>
            <a:endParaRPr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r="1535"/>
          <a:stretch>
            <a:fillRect/>
          </a:stretch>
        </p:blipFill>
        <p:spPr>
          <a:xfrm>
            <a:off x="635" y="991235"/>
            <a:ext cx="12190730" cy="58058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 rot="2700000">
            <a:off x="2546350" y="306388"/>
            <a:ext cx="1368425" cy="1368425"/>
          </a:xfrm>
          <a:prstGeom prst="rect">
            <a:avLst/>
          </a:prstGeom>
          <a:solidFill>
            <a:srgbClr val="D767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9024938" y="-33020"/>
            <a:ext cx="5273675" cy="635635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111875" y="-2470150"/>
            <a:ext cx="4214813" cy="4940300"/>
          </a:xfrm>
          <a:prstGeom prst="line">
            <a:avLst/>
          </a:prstGeom>
          <a:ln w="2540">
            <a:solidFill>
              <a:srgbClr val="D76739">
                <a:alpha val="2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4" name="文本框 12"/>
          <p:cNvSpPr txBox="1"/>
          <p:nvPr/>
        </p:nvSpPr>
        <p:spPr>
          <a:xfrm>
            <a:off x="3827780" y="242570"/>
            <a:ext cx="8363585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ctr"/>
            <a:r>
              <a:rPr sz="3200" b="1" dirty="0">
                <a:solidFill>
                  <a:srgbClr val="D7673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How to Launch Bibliometrix Software</a:t>
            </a:r>
            <a:endParaRPr lang="en-US" altLang="zh-CN" sz="3200" b="1" dirty="0">
              <a:solidFill>
                <a:srgbClr val="D7673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4178935" y="990600"/>
            <a:ext cx="8012430" cy="0"/>
          </a:xfrm>
          <a:prstGeom prst="line">
            <a:avLst/>
          </a:prstGeom>
          <a:ln>
            <a:solidFill>
              <a:srgbClr val="D7673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06" name="文本框 15"/>
          <p:cNvSpPr txBox="1"/>
          <p:nvPr/>
        </p:nvSpPr>
        <p:spPr>
          <a:xfrm>
            <a:off x="975995" y="2470150"/>
            <a:ext cx="10576560" cy="255333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p>
            <a:pPr algn="l"/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install.packages("bibliometrix", dependencies=TRUE)</a:t>
            </a:r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library(bibliometrix)</a:t>
            </a:r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32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biblioshiny()</a:t>
            </a:r>
            <a:endParaRPr lang="zh-CN" altLang="en-US" sz="32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-31115"/>
            <a:ext cx="2205990" cy="229806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51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54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59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74.xml><?xml version="1.0" encoding="utf-8"?>
<p:tagLst xmlns:p="http://schemas.openxmlformats.org/presentationml/2006/main">
  <p:tag name="KSO_WM_BEAUTIFY_FLAG" val=""/>
  <p:tag name="KSO_WM_DIAGRAM_VIRTUALLY_FRAME" val="{&quot;height&quot;:262.75,&quot;left&quot;:318.1750393700787,&quot;top&quot;:182.55,&quot;width&quot;:431.1249606299213}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commondata" val="eyJoZGlkIjoiMTgyY2Y5Y2UxZjkwY2NiYzg1MTM4ZmQzOTFhYWJhY2IifQ==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828</Words>
  <Application>WPS 演示</Application>
  <PresentationFormat>自定义</PresentationFormat>
  <Paragraphs>117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0" baseType="lpstr">
      <vt:lpstr>Arial</vt:lpstr>
      <vt:lpstr>宋体</vt:lpstr>
      <vt:lpstr>Wingdings</vt:lpstr>
      <vt:lpstr>Calibri</vt:lpstr>
      <vt:lpstr>微软雅黑</vt:lpstr>
      <vt:lpstr>Verdana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Literature Metrics Process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Mori Girl</cp:lastModifiedBy>
  <cp:revision>131</cp:revision>
  <dcterms:created xsi:type="dcterms:W3CDTF">2015-12-07T16:40:00Z</dcterms:created>
  <dcterms:modified xsi:type="dcterms:W3CDTF">2024-02-19T03:23:55Z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2052-12.1.0.16250</vt:lpwstr>
  </property>
  <property fmtid="{D5CDD505-2E9C-101B-9397-08002B2CF9AE}" pid="3" name="ICV">
    <vt:lpwstr>EA9BD7E4CB494CF5B8CE6EBA5328339E_13</vt:lpwstr>
  </property>
</Properties>
</file>